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handoutMasterIdLst>
    <p:handoutMasterId r:id="rId22"/>
  </p:handoutMasterIdLst>
  <p:sldIdLst>
    <p:sldId id="3618" r:id="rId2"/>
    <p:sldId id="3818" r:id="rId3"/>
    <p:sldId id="3842" r:id="rId4"/>
    <p:sldId id="3843" r:id="rId5"/>
    <p:sldId id="3845" r:id="rId6"/>
    <p:sldId id="3846" r:id="rId7"/>
    <p:sldId id="3848" r:id="rId8"/>
    <p:sldId id="3849" r:id="rId9"/>
    <p:sldId id="3850" r:id="rId10"/>
    <p:sldId id="3851" r:id="rId11"/>
    <p:sldId id="3852" r:id="rId12"/>
    <p:sldId id="3854" r:id="rId13"/>
    <p:sldId id="3855" r:id="rId14"/>
    <p:sldId id="3856" r:id="rId15"/>
    <p:sldId id="3857" r:id="rId16"/>
    <p:sldId id="3858" r:id="rId17"/>
    <p:sldId id="3859" r:id="rId18"/>
    <p:sldId id="3860" r:id="rId19"/>
    <p:sldId id="3628" r:id="rId20"/>
  </p:sldIdLst>
  <p:sldSz cx="12192000" cy="6858000"/>
  <p:notesSz cx="9872663" cy="6797675"/>
  <p:custDataLst>
    <p:tags r:id="rId2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1" userDrawn="1">
          <p15:clr>
            <a:srgbClr val="A4A3A4"/>
          </p15:clr>
        </p15:guide>
        <p15:guide id="2" pos="380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xtan" initials="j" lastIdx="1" clrIdx="0"/>
  <p:cmAuthor id="2" name="Microsoft Office User" initials="MO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1D27"/>
    <a:srgbClr val="6F0306"/>
    <a:srgbClr val="7D0606"/>
    <a:srgbClr val="ED9E7D"/>
    <a:srgbClr val="FBD5B9"/>
    <a:srgbClr val="FFE3CB"/>
    <a:srgbClr val="FFE5DF"/>
    <a:srgbClr val="FCDFAA"/>
    <a:srgbClr val="FFF3EE"/>
    <a:srgbClr val="FFF2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68" autoAdjust="0"/>
    <p:restoredTop sz="90181" autoAdjust="0"/>
  </p:normalViewPr>
  <p:slideViewPr>
    <p:cSldViewPr snapToGrid="0" showGuides="1">
      <p:cViewPr varScale="1">
        <p:scale>
          <a:sx n="108" d="100"/>
          <a:sy n="108" d="100"/>
        </p:scale>
        <p:origin x="408" y="-930"/>
      </p:cViewPr>
      <p:guideLst>
        <p:guide orient="horz" pos="2141"/>
        <p:guide pos="3807"/>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3" d="100"/>
          <a:sy n="113" d="100"/>
        </p:scale>
        <p:origin x="83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278313" cy="34131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5592763" y="0"/>
            <a:ext cx="4278312" cy="341313"/>
          </a:xfrm>
          <a:prstGeom prst="rect">
            <a:avLst/>
          </a:prstGeom>
        </p:spPr>
        <p:txBody>
          <a:bodyPr vert="horz" lIns="91440" tIns="45720" rIns="91440" bIns="45720" rtlCol="0"/>
          <a:lstStyle>
            <a:lvl1pPr algn="r">
              <a:defRPr sz="1200"/>
            </a:lvl1pPr>
          </a:lstStyle>
          <a:p>
            <a:fld id="{C1940522-93E5-4C5D-9D9C-AB66181964BD}" type="datetimeFigureOut">
              <a:rPr lang="zh-CN" altLang="en-US" smtClean="0"/>
              <a:t>2024/2/26</a:t>
            </a:fld>
            <a:endParaRPr lang="zh-CN" altLang="en-US"/>
          </a:p>
        </p:txBody>
      </p:sp>
      <p:sp>
        <p:nvSpPr>
          <p:cNvPr id="4" name="页脚占位符 3"/>
          <p:cNvSpPr>
            <a:spLocks noGrp="1"/>
          </p:cNvSpPr>
          <p:nvPr>
            <p:ph type="ftr" sz="quarter" idx="2"/>
          </p:nvPr>
        </p:nvSpPr>
        <p:spPr>
          <a:xfrm>
            <a:off x="0" y="6456363"/>
            <a:ext cx="4278313" cy="341312"/>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5592763" y="6456363"/>
            <a:ext cx="4278312" cy="341312"/>
          </a:xfrm>
          <a:prstGeom prst="rect">
            <a:avLst/>
          </a:prstGeom>
        </p:spPr>
        <p:txBody>
          <a:bodyPr vert="horz" lIns="91440" tIns="45720" rIns="91440" bIns="45720" rtlCol="0" anchor="b"/>
          <a:lstStyle>
            <a:lvl1pPr algn="r">
              <a:defRPr sz="1200"/>
            </a:lvl1pPr>
          </a:lstStyle>
          <a:p>
            <a:fld id="{4E8D09B1-7553-44B0-B451-DCE2D933FC45}"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4278154" cy="341064"/>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592226" y="0"/>
            <a:ext cx="4278154" cy="341064"/>
          </a:xfrm>
          <a:prstGeom prst="rect">
            <a:avLst/>
          </a:prstGeom>
        </p:spPr>
        <p:txBody>
          <a:bodyPr vert="horz" lIns="91440" tIns="45720" rIns="91440" bIns="45720" rtlCol="0"/>
          <a:lstStyle>
            <a:lvl1pPr algn="r">
              <a:defRPr sz="1200"/>
            </a:lvl1pPr>
          </a:lstStyle>
          <a:p>
            <a:fld id="{86AB65E3-5787-4A8C-B7C4-39E6C1FEAB8C}" type="datetimeFigureOut">
              <a:rPr lang="zh-CN" altLang="en-US" smtClean="0"/>
              <a:t>2024/2/26</a:t>
            </a:fld>
            <a:endParaRPr lang="zh-CN" altLang="en-US"/>
          </a:p>
        </p:txBody>
      </p:sp>
      <p:sp>
        <p:nvSpPr>
          <p:cNvPr id="4" name="幻灯片图像占位符 3"/>
          <p:cNvSpPr>
            <a:spLocks noGrp="1" noRot="1" noChangeAspect="1"/>
          </p:cNvSpPr>
          <p:nvPr>
            <p:ph type="sldImg" idx="2"/>
          </p:nvPr>
        </p:nvSpPr>
        <p:spPr>
          <a:xfrm>
            <a:off x="2898775" y="849313"/>
            <a:ext cx="4075113" cy="229393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987267" y="3271382"/>
            <a:ext cx="7898130" cy="267658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1" y="6456612"/>
            <a:ext cx="4278154" cy="341064"/>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592226" y="6456612"/>
            <a:ext cx="4278154" cy="341064"/>
          </a:xfrm>
          <a:prstGeom prst="rect">
            <a:avLst/>
          </a:prstGeom>
        </p:spPr>
        <p:txBody>
          <a:bodyPr vert="horz" lIns="91440" tIns="45720" rIns="91440" bIns="45720" rtlCol="0" anchor="b"/>
          <a:lstStyle>
            <a:lvl1pPr algn="r">
              <a:defRPr sz="1200"/>
            </a:lvl1pPr>
          </a:lstStyle>
          <a:p>
            <a:fld id="{59BD6354-1803-4FA0-BFAB-ECFB6D868C5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200" algn="l" defTabSz="1219200" rtl="0" eaLnBrk="1" latinLnBrk="0" hangingPunct="1">
      <a:defRPr sz="1600" kern="1200">
        <a:solidFill>
          <a:schemeClr val="tx1"/>
        </a:solidFill>
        <a:latin typeface="+mn-lt"/>
        <a:ea typeface="+mn-ea"/>
        <a:cs typeface="+mn-cs"/>
      </a:defRPr>
    </a:lvl3pPr>
    <a:lvl4pPr marL="1828800" algn="l" defTabSz="1219200" rtl="0" eaLnBrk="1" latinLnBrk="0" hangingPunct="1">
      <a:defRPr sz="1600" kern="1200">
        <a:solidFill>
          <a:schemeClr val="tx1"/>
        </a:solidFill>
        <a:latin typeface="+mn-lt"/>
        <a:ea typeface="+mn-ea"/>
        <a:cs typeface="+mn-cs"/>
      </a:defRPr>
    </a:lvl4pPr>
    <a:lvl5pPr marL="2438400" algn="l" defTabSz="1219200" rtl="0" eaLnBrk="1" latinLnBrk="0" hangingPunct="1">
      <a:defRPr sz="1600" kern="1200">
        <a:solidFill>
          <a:schemeClr val="tx1"/>
        </a:solidFill>
        <a:latin typeface="+mn-lt"/>
        <a:ea typeface="+mn-ea"/>
        <a:cs typeface="+mn-cs"/>
      </a:defRPr>
    </a:lvl5pPr>
    <a:lvl6pPr marL="3048000" algn="l" defTabSz="1219200" rtl="0" eaLnBrk="1" latinLnBrk="0" hangingPunct="1">
      <a:defRPr sz="1600" kern="1200">
        <a:solidFill>
          <a:schemeClr val="tx1"/>
        </a:solidFill>
        <a:latin typeface="+mn-lt"/>
        <a:ea typeface="+mn-ea"/>
        <a:cs typeface="+mn-cs"/>
      </a:defRPr>
    </a:lvl6pPr>
    <a:lvl7pPr marL="3657600" algn="l" defTabSz="1219200" rtl="0" eaLnBrk="1" latinLnBrk="0" hangingPunct="1">
      <a:defRPr sz="1600" kern="1200">
        <a:solidFill>
          <a:schemeClr val="tx1"/>
        </a:solidFill>
        <a:latin typeface="+mn-lt"/>
        <a:ea typeface="+mn-ea"/>
        <a:cs typeface="+mn-cs"/>
      </a:defRPr>
    </a:lvl7pPr>
    <a:lvl8pPr marL="4267200" algn="l" defTabSz="1219200" rtl="0" eaLnBrk="1" latinLnBrk="0" hangingPunct="1">
      <a:defRPr sz="1600" kern="1200">
        <a:solidFill>
          <a:schemeClr val="tx1"/>
        </a:solidFill>
        <a:latin typeface="+mn-lt"/>
        <a:ea typeface="+mn-ea"/>
        <a:cs typeface="+mn-cs"/>
      </a:defRPr>
    </a:lvl8pPr>
    <a:lvl9pPr marL="4876800"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575A128-9295-4E5B-87C5-E467C6017740}" type="slidenum">
              <a:rPr lang="zh-CN" altLang="en-US" smtClean="0">
                <a:solidFill>
                  <a:prstClr val="black"/>
                </a:solidFill>
              </a:rPr>
              <a:t>19</a:t>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A9D3F626-2621-4617-AF88-2933B7972F60}" type="datetimeFigureOut">
              <a:rPr lang="zh-CN" altLang="en-US" smtClean="0"/>
              <a:t>2024/2/26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9D3F626-2621-4617-AF88-2933B7972F60}" type="datetimeFigureOut">
              <a:rPr lang="zh-CN" altLang="en-US" smtClean="0"/>
              <a:t>2024/2/26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9D3F626-2621-4617-AF88-2933B7972F60}" type="datetimeFigureOut">
              <a:rPr lang="zh-CN" altLang="en-US" smtClean="0"/>
              <a:t>2024/2/26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内容页-2">
    <p:spTree>
      <p:nvGrpSpPr>
        <p:cNvPr id="1" name=""/>
        <p:cNvGrpSpPr/>
        <p:nvPr/>
      </p:nvGrpSpPr>
      <p:grpSpPr>
        <a:xfrm>
          <a:off x="0" y="0"/>
          <a:ext cx="0" cy="0"/>
          <a:chOff x="0" y="0"/>
          <a:chExt cx="0" cy="0"/>
        </a:xfrm>
      </p:grpSpPr>
      <p:grpSp>
        <p:nvGrpSpPr>
          <p:cNvPr id="15" name="组合 14"/>
          <p:cNvGrpSpPr/>
          <p:nvPr userDrawn="1"/>
        </p:nvGrpSpPr>
        <p:grpSpPr>
          <a:xfrm>
            <a:off x="11754712" y="0"/>
            <a:ext cx="179251" cy="6858000"/>
            <a:chOff x="11754712" y="0"/>
            <a:chExt cx="179251" cy="6858000"/>
          </a:xfrm>
        </p:grpSpPr>
        <p:grpSp>
          <p:nvGrpSpPr>
            <p:cNvPr id="16" name="组合 15"/>
            <p:cNvGrpSpPr/>
            <p:nvPr/>
          </p:nvGrpSpPr>
          <p:grpSpPr>
            <a:xfrm>
              <a:off x="11754712" y="2700746"/>
              <a:ext cx="179251" cy="1456507"/>
              <a:chOff x="11721374" y="2711252"/>
              <a:chExt cx="179251" cy="1456507"/>
            </a:xfrm>
          </p:grpSpPr>
          <p:pic>
            <p:nvPicPr>
              <p:cNvPr id="19" name="图形 18"/>
              <p:cNvPicPr>
                <a:picLocks noChangeAspect="1"/>
              </p:cNvPicPr>
              <p:nvPr/>
            </p:nvPicPr>
            <p:blipFill>
              <a:blip r:embed="rId2" cstate="print">
                <a:extLst>
                  <a:ext uri="{96DAC541-7B7A-43D3-8B79-37D633B846F1}">
                    <asvg:svgBlip xmlns:asvg="http://schemas.microsoft.com/office/drawing/2016/SVG/main" r:embed="rId3"/>
                  </a:ext>
                </a:extLst>
              </a:blip>
              <a:stretch>
                <a:fillRect/>
              </a:stretch>
            </p:blipFill>
            <p:spPr>
              <a:xfrm>
                <a:off x="11721374" y="2711252"/>
                <a:ext cx="179251" cy="179251"/>
              </a:xfrm>
              <a:prstGeom prst="rect">
                <a:avLst/>
              </a:prstGeom>
            </p:spPr>
          </p:pic>
          <p:grpSp>
            <p:nvGrpSpPr>
              <p:cNvPr id="20" name="组合 19"/>
              <p:cNvGrpSpPr/>
              <p:nvPr/>
            </p:nvGrpSpPr>
            <p:grpSpPr>
              <a:xfrm>
                <a:off x="11736311" y="3167502"/>
                <a:ext cx="149376" cy="130703"/>
                <a:chOff x="6130757" y="1551740"/>
                <a:chExt cx="236060" cy="206552"/>
              </a:xfrm>
            </p:grpSpPr>
            <p:sp>
              <p:nvSpPr>
                <p:cNvPr id="32" name="任意多边形: 形状 31"/>
                <p:cNvSpPr/>
                <p:nvPr/>
              </p:nvSpPr>
              <p:spPr>
                <a:xfrm>
                  <a:off x="6130757" y="1551740"/>
                  <a:ext cx="236060" cy="153439"/>
                </a:xfrm>
                <a:custGeom>
                  <a:avLst/>
                  <a:gdLst>
                    <a:gd name="connsiteX0" fmla="*/ 47212 w 236060"/>
                    <a:gd name="connsiteY0" fmla="*/ 153439 h 153439"/>
                    <a:gd name="connsiteX1" fmla="*/ 0 w 236060"/>
                    <a:gd name="connsiteY1" fmla="*/ 153439 h 153439"/>
                    <a:gd name="connsiteX2" fmla="*/ 0 w 236060"/>
                    <a:gd name="connsiteY2" fmla="*/ 0 h 153439"/>
                    <a:gd name="connsiteX3" fmla="*/ 236060 w 236060"/>
                    <a:gd name="connsiteY3" fmla="*/ 0 h 153439"/>
                    <a:gd name="connsiteX4" fmla="*/ 236060 w 236060"/>
                    <a:gd name="connsiteY4" fmla="*/ 153439 h 153439"/>
                    <a:gd name="connsiteX5" fmla="*/ 188848 w 236060"/>
                    <a:gd name="connsiteY5" fmla="*/ 153439 h 153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060" h="153439">
                      <a:moveTo>
                        <a:pt x="47212" y="153439"/>
                      </a:moveTo>
                      <a:lnTo>
                        <a:pt x="0" y="153439"/>
                      </a:lnTo>
                      <a:lnTo>
                        <a:pt x="0" y="0"/>
                      </a:lnTo>
                      <a:lnTo>
                        <a:pt x="236060" y="0"/>
                      </a:lnTo>
                      <a:lnTo>
                        <a:pt x="236060" y="153439"/>
                      </a:lnTo>
                      <a:lnTo>
                        <a:pt x="188848" y="153439"/>
                      </a:lnTo>
                      <a:close/>
                    </a:path>
                  </a:pathLst>
                </a:custGeom>
                <a:noFill/>
                <a:ln w="8382" cap="flat">
                  <a:solidFill>
                    <a:schemeClr val="bg1">
                      <a:lumMod val="65000"/>
                      <a:alpha val="78000"/>
                    </a:schemeClr>
                  </a:solidFill>
                  <a:prstDash val="solid"/>
                  <a:round/>
                </a:ln>
              </p:spPr>
              <p:txBody>
                <a:bodyPr rtlCol="0" anchor="ctr"/>
                <a:lstStyle/>
                <a:p>
                  <a:endParaRPr lang="zh-CN" altLang="en-US"/>
                </a:p>
              </p:txBody>
            </p:sp>
            <p:sp>
              <p:nvSpPr>
                <p:cNvPr id="33" name="任意多边形: 形状 32"/>
                <p:cNvSpPr/>
                <p:nvPr/>
              </p:nvSpPr>
              <p:spPr>
                <a:xfrm>
                  <a:off x="6201575" y="1640263"/>
                  <a:ext cx="5901" cy="23606"/>
                </a:xfrm>
                <a:custGeom>
                  <a:avLst/>
                  <a:gdLst>
                    <a:gd name="connsiteX0" fmla="*/ 0 w 5901"/>
                    <a:gd name="connsiteY0" fmla="*/ 0 h 23606"/>
                    <a:gd name="connsiteX1" fmla="*/ 0 w 5901"/>
                    <a:gd name="connsiteY1" fmla="*/ 23606 h 23606"/>
                  </a:gdLst>
                  <a:ahLst/>
                  <a:cxnLst>
                    <a:cxn ang="0">
                      <a:pos x="connsiteX0" y="connsiteY0"/>
                    </a:cxn>
                    <a:cxn ang="0">
                      <a:pos x="connsiteX1" y="connsiteY1"/>
                    </a:cxn>
                  </a:cxnLst>
                  <a:rect l="l" t="t" r="r" b="b"/>
                  <a:pathLst>
                    <a:path w="5901" h="23606">
                      <a:moveTo>
                        <a:pt x="0" y="0"/>
                      </a:moveTo>
                      <a:lnTo>
                        <a:pt x="0" y="23606"/>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4" name="任意多边形: 形状 33"/>
                <p:cNvSpPr/>
                <p:nvPr/>
              </p:nvSpPr>
              <p:spPr>
                <a:xfrm>
                  <a:off x="6248787" y="1705179"/>
                  <a:ext cx="5901" cy="35409"/>
                </a:xfrm>
                <a:custGeom>
                  <a:avLst/>
                  <a:gdLst>
                    <a:gd name="connsiteX0" fmla="*/ 0 w 5901"/>
                    <a:gd name="connsiteY0" fmla="*/ 0 h 35409"/>
                    <a:gd name="connsiteX1" fmla="*/ 0 w 5901"/>
                    <a:gd name="connsiteY1" fmla="*/ 35409 h 35409"/>
                  </a:gdLst>
                  <a:ahLst/>
                  <a:cxnLst>
                    <a:cxn ang="0">
                      <a:pos x="connsiteX0" y="connsiteY0"/>
                    </a:cxn>
                    <a:cxn ang="0">
                      <a:pos x="connsiteX1" y="connsiteY1"/>
                    </a:cxn>
                  </a:cxnLst>
                  <a:rect l="l" t="t" r="r" b="b"/>
                  <a:pathLst>
                    <a:path w="5901" h="35409">
                      <a:moveTo>
                        <a:pt x="0" y="0"/>
                      </a:moveTo>
                      <a:lnTo>
                        <a:pt x="0" y="35409"/>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5" name="任意多边形: 形状 34"/>
                <p:cNvSpPr/>
                <p:nvPr/>
              </p:nvSpPr>
              <p:spPr>
                <a:xfrm>
                  <a:off x="6248787" y="1616657"/>
                  <a:ext cx="5901" cy="47212"/>
                </a:xfrm>
                <a:custGeom>
                  <a:avLst/>
                  <a:gdLst>
                    <a:gd name="connsiteX0" fmla="*/ 0 w 5901"/>
                    <a:gd name="connsiteY0" fmla="*/ 0 h 47212"/>
                    <a:gd name="connsiteX1" fmla="*/ 0 w 5901"/>
                    <a:gd name="connsiteY1" fmla="*/ 47212 h 47212"/>
                  </a:gdLst>
                  <a:ahLst/>
                  <a:cxnLst>
                    <a:cxn ang="0">
                      <a:pos x="connsiteX0" y="connsiteY0"/>
                    </a:cxn>
                    <a:cxn ang="0">
                      <a:pos x="connsiteX1" y="connsiteY1"/>
                    </a:cxn>
                  </a:cxnLst>
                  <a:rect l="l" t="t" r="r" b="b"/>
                  <a:pathLst>
                    <a:path w="5901" h="47212">
                      <a:moveTo>
                        <a:pt x="0" y="0"/>
                      </a:moveTo>
                      <a:lnTo>
                        <a:pt x="0" y="47212"/>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6" name="任意多边形: 形状 35"/>
                <p:cNvSpPr/>
                <p:nvPr/>
              </p:nvSpPr>
              <p:spPr>
                <a:xfrm>
                  <a:off x="6295999" y="1593051"/>
                  <a:ext cx="5901" cy="70818"/>
                </a:xfrm>
                <a:custGeom>
                  <a:avLst/>
                  <a:gdLst>
                    <a:gd name="connsiteX0" fmla="*/ 0 w 5901"/>
                    <a:gd name="connsiteY0" fmla="*/ 0 h 70818"/>
                    <a:gd name="connsiteX1" fmla="*/ 0 w 5901"/>
                    <a:gd name="connsiteY1" fmla="*/ 70818 h 70818"/>
                  </a:gdLst>
                  <a:ahLst/>
                  <a:cxnLst>
                    <a:cxn ang="0">
                      <a:pos x="connsiteX0" y="connsiteY0"/>
                    </a:cxn>
                    <a:cxn ang="0">
                      <a:pos x="connsiteX1" y="connsiteY1"/>
                    </a:cxn>
                  </a:cxnLst>
                  <a:rect l="l" t="t" r="r" b="b"/>
                  <a:pathLst>
                    <a:path w="5901" h="70818">
                      <a:moveTo>
                        <a:pt x="0" y="0"/>
                      </a:moveTo>
                      <a:lnTo>
                        <a:pt x="0" y="70818"/>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7" name="任意多边形: 形状 36"/>
                <p:cNvSpPr/>
                <p:nvPr/>
              </p:nvSpPr>
              <p:spPr>
                <a:xfrm>
                  <a:off x="6177969" y="1752391"/>
                  <a:ext cx="141636" cy="5901"/>
                </a:xfrm>
                <a:custGeom>
                  <a:avLst/>
                  <a:gdLst>
                    <a:gd name="connsiteX0" fmla="*/ 0 w 141636"/>
                    <a:gd name="connsiteY0" fmla="*/ 0 h 5901"/>
                    <a:gd name="connsiteX1" fmla="*/ 141636 w 141636"/>
                    <a:gd name="connsiteY1" fmla="*/ 0 h 5901"/>
                  </a:gdLst>
                  <a:ahLst/>
                  <a:cxnLst>
                    <a:cxn ang="0">
                      <a:pos x="connsiteX0" y="connsiteY0"/>
                    </a:cxn>
                    <a:cxn ang="0">
                      <a:pos x="connsiteX1" y="connsiteY1"/>
                    </a:cxn>
                  </a:cxnLst>
                  <a:rect l="l" t="t" r="r" b="b"/>
                  <a:pathLst>
                    <a:path w="141636" h="5901">
                      <a:moveTo>
                        <a:pt x="0" y="0"/>
                      </a:moveTo>
                      <a:lnTo>
                        <a:pt x="141636" y="0"/>
                      </a:lnTo>
                    </a:path>
                  </a:pathLst>
                </a:custGeom>
                <a:noFill/>
                <a:ln w="8382" cap="rnd">
                  <a:solidFill>
                    <a:schemeClr val="bg1">
                      <a:lumMod val="65000"/>
                      <a:alpha val="78000"/>
                    </a:schemeClr>
                  </a:solidFill>
                  <a:prstDash val="solid"/>
                  <a:round/>
                </a:ln>
              </p:spPr>
              <p:txBody>
                <a:bodyPr rtlCol="0" anchor="ctr"/>
                <a:lstStyle/>
                <a:p>
                  <a:endParaRPr lang="zh-CN" altLang="en-US"/>
                </a:p>
              </p:txBody>
            </p:sp>
          </p:grpSp>
          <p:grpSp>
            <p:nvGrpSpPr>
              <p:cNvPr id="21" name="组合 20"/>
              <p:cNvGrpSpPr/>
              <p:nvPr/>
            </p:nvGrpSpPr>
            <p:grpSpPr>
              <a:xfrm>
                <a:off x="11735065" y="3600285"/>
                <a:ext cx="151869" cy="129089"/>
                <a:chOff x="6120000" y="1872328"/>
                <a:chExt cx="240000" cy="204000"/>
              </a:xfrm>
            </p:grpSpPr>
            <p:sp>
              <p:nvSpPr>
                <p:cNvPr id="28" name="任意多边形: 形状 27"/>
                <p:cNvSpPr/>
                <p:nvPr/>
              </p:nvSpPr>
              <p:spPr>
                <a:xfrm>
                  <a:off x="6120000" y="1872328"/>
                  <a:ext cx="240000" cy="6000"/>
                </a:xfrm>
                <a:custGeom>
                  <a:avLst/>
                  <a:gdLst>
                    <a:gd name="connsiteX0" fmla="*/ 0 w 240000"/>
                    <a:gd name="connsiteY0" fmla="*/ 0 h 6000"/>
                    <a:gd name="connsiteX1" fmla="*/ 240000 w 240000"/>
                    <a:gd name="connsiteY1" fmla="*/ 0 h 6000"/>
                  </a:gdLst>
                  <a:ahLst/>
                  <a:cxnLst>
                    <a:cxn ang="0">
                      <a:pos x="connsiteX0" y="connsiteY0"/>
                    </a:cxn>
                    <a:cxn ang="0">
                      <a:pos x="connsiteX1" y="connsiteY1"/>
                    </a:cxn>
                  </a:cxnLst>
                  <a:rect l="l" t="t" r="r" b="b"/>
                  <a:pathLst>
                    <a:path w="240000" h="6000">
                      <a:moveTo>
                        <a:pt x="0" y="0"/>
                      </a:moveTo>
                      <a:lnTo>
                        <a:pt x="240000" y="0"/>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29" name="任意多边形: 形状 28"/>
                <p:cNvSpPr/>
                <p:nvPr/>
              </p:nvSpPr>
              <p:spPr>
                <a:xfrm>
                  <a:off x="6144000" y="1872328"/>
                  <a:ext cx="192000" cy="156000"/>
                </a:xfrm>
                <a:custGeom>
                  <a:avLst/>
                  <a:gdLst>
                    <a:gd name="connsiteX0" fmla="*/ 0 w 192000"/>
                    <a:gd name="connsiteY0" fmla="*/ 0 h 156000"/>
                    <a:gd name="connsiteX1" fmla="*/ 192000 w 192000"/>
                    <a:gd name="connsiteY1" fmla="*/ 0 h 156000"/>
                    <a:gd name="connsiteX2" fmla="*/ 192000 w 192000"/>
                    <a:gd name="connsiteY2" fmla="*/ 156000 h 156000"/>
                    <a:gd name="connsiteX3" fmla="*/ 0 w 192000"/>
                    <a:gd name="connsiteY3" fmla="*/ 156000 h 156000"/>
                    <a:gd name="connsiteX4" fmla="*/ 0 w 192000"/>
                    <a:gd name="connsiteY4" fmla="*/ 0 h 15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000" h="156000">
                      <a:moveTo>
                        <a:pt x="0" y="0"/>
                      </a:moveTo>
                      <a:lnTo>
                        <a:pt x="192000" y="0"/>
                      </a:lnTo>
                      <a:lnTo>
                        <a:pt x="192000" y="156000"/>
                      </a:lnTo>
                      <a:lnTo>
                        <a:pt x="0" y="156000"/>
                      </a:lnTo>
                      <a:lnTo>
                        <a:pt x="0" y="0"/>
                      </a:lnTo>
                      <a:close/>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0" name="任意多边形: 形状 29"/>
                <p:cNvSpPr/>
                <p:nvPr/>
              </p:nvSpPr>
              <p:spPr>
                <a:xfrm>
                  <a:off x="6228000" y="1920328"/>
                  <a:ext cx="30000" cy="60000"/>
                </a:xfrm>
                <a:custGeom>
                  <a:avLst/>
                  <a:gdLst>
                    <a:gd name="connsiteX0" fmla="*/ 0 w 30000"/>
                    <a:gd name="connsiteY0" fmla="*/ 0 h 60000"/>
                    <a:gd name="connsiteX1" fmla="*/ 30000 w 30000"/>
                    <a:gd name="connsiteY1" fmla="*/ 30000 h 60000"/>
                    <a:gd name="connsiteX2" fmla="*/ 0 w 30000"/>
                    <a:gd name="connsiteY2" fmla="*/ 60000 h 60000"/>
                  </a:gdLst>
                  <a:ahLst/>
                  <a:cxnLst>
                    <a:cxn ang="0">
                      <a:pos x="connsiteX0" y="connsiteY0"/>
                    </a:cxn>
                    <a:cxn ang="0">
                      <a:pos x="connsiteX1" y="connsiteY1"/>
                    </a:cxn>
                    <a:cxn ang="0">
                      <a:pos x="connsiteX2" y="connsiteY2"/>
                    </a:cxn>
                  </a:cxnLst>
                  <a:rect l="l" t="t" r="r" b="b"/>
                  <a:pathLst>
                    <a:path w="30000" h="60000">
                      <a:moveTo>
                        <a:pt x="0" y="0"/>
                      </a:moveTo>
                      <a:lnTo>
                        <a:pt x="30000" y="30000"/>
                      </a:lnTo>
                      <a:lnTo>
                        <a:pt x="0" y="60000"/>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1" name="任意多边形: 形状 30"/>
                <p:cNvSpPr/>
                <p:nvPr/>
              </p:nvSpPr>
              <p:spPr>
                <a:xfrm>
                  <a:off x="6192000" y="2028328"/>
                  <a:ext cx="96000" cy="48000"/>
                </a:xfrm>
                <a:custGeom>
                  <a:avLst/>
                  <a:gdLst>
                    <a:gd name="connsiteX0" fmla="*/ 0 w 96000"/>
                    <a:gd name="connsiteY0" fmla="*/ 48000 h 48000"/>
                    <a:gd name="connsiteX1" fmla="*/ 48000 w 96000"/>
                    <a:gd name="connsiteY1" fmla="*/ 0 h 48000"/>
                    <a:gd name="connsiteX2" fmla="*/ 96000 w 96000"/>
                    <a:gd name="connsiteY2" fmla="*/ 48000 h 48000"/>
                  </a:gdLst>
                  <a:ahLst/>
                  <a:cxnLst>
                    <a:cxn ang="0">
                      <a:pos x="connsiteX0" y="connsiteY0"/>
                    </a:cxn>
                    <a:cxn ang="0">
                      <a:pos x="connsiteX1" y="connsiteY1"/>
                    </a:cxn>
                    <a:cxn ang="0">
                      <a:pos x="connsiteX2" y="connsiteY2"/>
                    </a:cxn>
                  </a:cxnLst>
                  <a:rect l="l" t="t" r="r" b="b"/>
                  <a:pathLst>
                    <a:path w="96000" h="48000">
                      <a:moveTo>
                        <a:pt x="0" y="48000"/>
                      </a:moveTo>
                      <a:lnTo>
                        <a:pt x="48000" y="0"/>
                      </a:lnTo>
                      <a:lnTo>
                        <a:pt x="96000" y="48000"/>
                      </a:lnTo>
                    </a:path>
                  </a:pathLst>
                </a:custGeom>
                <a:noFill/>
                <a:ln w="8382" cap="rnd">
                  <a:solidFill>
                    <a:schemeClr val="bg1">
                      <a:lumMod val="65000"/>
                      <a:alpha val="78000"/>
                    </a:schemeClr>
                  </a:solidFill>
                  <a:prstDash val="solid"/>
                  <a:round/>
                </a:ln>
              </p:spPr>
              <p:txBody>
                <a:bodyPr rtlCol="0" anchor="ctr"/>
                <a:lstStyle/>
                <a:p>
                  <a:endParaRPr lang="zh-CN" altLang="en-US"/>
                </a:p>
              </p:txBody>
            </p:sp>
          </p:grpSp>
          <p:grpSp>
            <p:nvGrpSpPr>
              <p:cNvPr id="22" name="组合 21"/>
              <p:cNvGrpSpPr/>
              <p:nvPr/>
            </p:nvGrpSpPr>
            <p:grpSpPr>
              <a:xfrm>
                <a:off x="11740046" y="4025853"/>
                <a:ext cx="141906" cy="141906"/>
                <a:chOff x="6125507" y="2177982"/>
                <a:chExt cx="224257" cy="224257"/>
              </a:xfrm>
            </p:grpSpPr>
            <p:sp>
              <p:nvSpPr>
                <p:cNvPr id="23" name="任意多边形: 形状 22"/>
                <p:cNvSpPr/>
                <p:nvPr/>
              </p:nvSpPr>
              <p:spPr>
                <a:xfrm>
                  <a:off x="6125507" y="2260603"/>
                  <a:ext cx="224257" cy="141636"/>
                </a:xfrm>
                <a:custGeom>
                  <a:avLst/>
                  <a:gdLst>
                    <a:gd name="connsiteX0" fmla="*/ 0 w 224257"/>
                    <a:gd name="connsiteY0" fmla="*/ 0 h 141636"/>
                    <a:gd name="connsiteX1" fmla="*/ 224257 w 224257"/>
                    <a:gd name="connsiteY1" fmla="*/ 0 h 141636"/>
                    <a:gd name="connsiteX2" fmla="*/ 224257 w 224257"/>
                    <a:gd name="connsiteY2" fmla="*/ 129833 h 141636"/>
                    <a:gd name="connsiteX3" fmla="*/ 212454 w 224257"/>
                    <a:gd name="connsiteY3" fmla="*/ 141636 h 141636"/>
                    <a:gd name="connsiteX4" fmla="*/ 11803 w 224257"/>
                    <a:gd name="connsiteY4" fmla="*/ 141636 h 141636"/>
                    <a:gd name="connsiteX5" fmla="*/ 0 w 224257"/>
                    <a:gd name="connsiteY5" fmla="*/ 129833 h 141636"/>
                    <a:gd name="connsiteX6" fmla="*/ 0 w 224257"/>
                    <a:gd name="connsiteY6" fmla="*/ 0 h 141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257" h="141636">
                      <a:moveTo>
                        <a:pt x="0" y="0"/>
                      </a:moveTo>
                      <a:lnTo>
                        <a:pt x="224257" y="0"/>
                      </a:lnTo>
                      <a:lnTo>
                        <a:pt x="224257" y="129833"/>
                      </a:lnTo>
                      <a:cubicBezTo>
                        <a:pt x="224257" y="136352"/>
                        <a:pt x="218973" y="141636"/>
                        <a:pt x="212454" y="141636"/>
                      </a:cubicBezTo>
                      <a:lnTo>
                        <a:pt x="11803" y="141636"/>
                      </a:lnTo>
                      <a:cubicBezTo>
                        <a:pt x="5284" y="141636"/>
                        <a:pt x="0" y="136352"/>
                        <a:pt x="0" y="129833"/>
                      </a:cubicBezTo>
                      <a:lnTo>
                        <a:pt x="0" y="0"/>
                      </a:lnTo>
                      <a:close/>
                    </a:path>
                  </a:pathLst>
                </a:custGeom>
                <a:noFill/>
                <a:ln w="8382" cap="flat">
                  <a:solidFill>
                    <a:schemeClr val="bg1">
                      <a:lumMod val="65000"/>
                      <a:alpha val="78000"/>
                    </a:schemeClr>
                  </a:solidFill>
                  <a:prstDash val="solid"/>
                  <a:round/>
                </a:ln>
              </p:spPr>
              <p:txBody>
                <a:bodyPr rtlCol="0" anchor="ctr"/>
                <a:lstStyle/>
                <a:p>
                  <a:endParaRPr lang="zh-CN" altLang="en-US"/>
                </a:p>
              </p:txBody>
            </p:sp>
            <p:sp>
              <p:nvSpPr>
                <p:cNvPr id="24" name="任意多边形: 形状 23"/>
                <p:cNvSpPr/>
                <p:nvPr/>
              </p:nvSpPr>
              <p:spPr>
                <a:xfrm>
                  <a:off x="6125507" y="2195687"/>
                  <a:ext cx="224257" cy="64916"/>
                </a:xfrm>
                <a:custGeom>
                  <a:avLst/>
                  <a:gdLst>
                    <a:gd name="connsiteX0" fmla="*/ 0 w 224257"/>
                    <a:gd name="connsiteY0" fmla="*/ 11803 h 64916"/>
                    <a:gd name="connsiteX1" fmla="*/ 11803 w 224257"/>
                    <a:gd name="connsiteY1" fmla="*/ 0 h 64916"/>
                    <a:gd name="connsiteX2" fmla="*/ 212454 w 224257"/>
                    <a:gd name="connsiteY2" fmla="*/ 0 h 64916"/>
                    <a:gd name="connsiteX3" fmla="*/ 224257 w 224257"/>
                    <a:gd name="connsiteY3" fmla="*/ 11803 h 64916"/>
                    <a:gd name="connsiteX4" fmla="*/ 224257 w 224257"/>
                    <a:gd name="connsiteY4" fmla="*/ 64917 h 64916"/>
                    <a:gd name="connsiteX5" fmla="*/ 0 w 224257"/>
                    <a:gd name="connsiteY5" fmla="*/ 64917 h 64916"/>
                    <a:gd name="connsiteX6" fmla="*/ 0 w 224257"/>
                    <a:gd name="connsiteY6" fmla="*/ 11803 h 6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257" h="64916">
                      <a:moveTo>
                        <a:pt x="0" y="11803"/>
                      </a:moveTo>
                      <a:cubicBezTo>
                        <a:pt x="0" y="5284"/>
                        <a:pt x="5284" y="0"/>
                        <a:pt x="11803" y="0"/>
                      </a:cubicBezTo>
                      <a:lnTo>
                        <a:pt x="212454" y="0"/>
                      </a:lnTo>
                      <a:cubicBezTo>
                        <a:pt x="218973" y="0"/>
                        <a:pt x="224257" y="5284"/>
                        <a:pt x="224257" y="11803"/>
                      </a:cubicBezTo>
                      <a:lnTo>
                        <a:pt x="224257" y="64917"/>
                      </a:lnTo>
                      <a:lnTo>
                        <a:pt x="0" y="64917"/>
                      </a:lnTo>
                      <a:lnTo>
                        <a:pt x="0" y="11803"/>
                      </a:lnTo>
                      <a:close/>
                    </a:path>
                  </a:pathLst>
                </a:custGeom>
                <a:noFill/>
                <a:ln w="8382" cap="flat">
                  <a:solidFill>
                    <a:schemeClr val="bg1">
                      <a:lumMod val="65000"/>
                      <a:alpha val="78000"/>
                    </a:schemeClr>
                  </a:solidFill>
                  <a:prstDash val="solid"/>
                  <a:round/>
                </a:ln>
              </p:spPr>
              <p:txBody>
                <a:bodyPr rtlCol="0" anchor="ctr"/>
                <a:lstStyle/>
                <a:p>
                  <a:endParaRPr lang="zh-CN" altLang="en-US"/>
                </a:p>
              </p:txBody>
            </p:sp>
            <p:sp>
              <p:nvSpPr>
                <p:cNvPr id="25" name="任意多边形: 形状 24"/>
                <p:cNvSpPr/>
                <p:nvPr/>
              </p:nvSpPr>
              <p:spPr>
                <a:xfrm>
                  <a:off x="6190424" y="2296012"/>
                  <a:ext cx="106227" cy="70818"/>
                </a:xfrm>
                <a:custGeom>
                  <a:avLst/>
                  <a:gdLst>
                    <a:gd name="connsiteX0" fmla="*/ 0 w 106227"/>
                    <a:gd name="connsiteY0" fmla="*/ 35409 h 70818"/>
                    <a:gd name="connsiteX1" fmla="*/ 35409 w 106227"/>
                    <a:gd name="connsiteY1" fmla="*/ 70818 h 70818"/>
                    <a:gd name="connsiteX2" fmla="*/ 106227 w 106227"/>
                    <a:gd name="connsiteY2" fmla="*/ 0 h 70818"/>
                  </a:gdLst>
                  <a:ahLst/>
                  <a:cxnLst>
                    <a:cxn ang="0">
                      <a:pos x="connsiteX0" y="connsiteY0"/>
                    </a:cxn>
                    <a:cxn ang="0">
                      <a:pos x="connsiteX1" y="connsiteY1"/>
                    </a:cxn>
                    <a:cxn ang="0">
                      <a:pos x="connsiteX2" y="connsiteY2"/>
                    </a:cxn>
                  </a:cxnLst>
                  <a:rect l="l" t="t" r="r" b="b"/>
                  <a:pathLst>
                    <a:path w="106227" h="70818">
                      <a:moveTo>
                        <a:pt x="0" y="35409"/>
                      </a:moveTo>
                      <a:lnTo>
                        <a:pt x="35409" y="70818"/>
                      </a:lnTo>
                      <a:lnTo>
                        <a:pt x="106227" y="0"/>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26" name="任意多边形: 形状 25"/>
                <p:cNvSpPr/>
                <p:nvPr/>
              </p:nvSpPr>
              <p:spPr>
                <a:xfrm>
                  <a:off x="6190424" y="2177982"/>
                  <a:ext cx="5901" cy="47212"/>
                </a:xfrm>
                <a:custGeom>
                  <a:avLst/>
                  <a:gdLst>
                    <a:gd name="connsiteX0" fmla="*/ 0 w 5901"/>
                    <a:gd name="connsiteY0" fmla="*/ 0 h 47212"/>
                    <a:gd name="connsiteX1" fmla="*/ 0 w 5901"/>
                    <a:gd name="connsiteY1" fmla="*/ 47212 h 47212"/>
                  </a:gdLst>
                  <a:ahLst/>
                  <a:cxnLst>
                    <a:cxn ang="0">
                      <a:pos x="connsiteX0" y="connsiteY0"/>
                    </a:cxn>
                    <a:cxn ang="0">
                      <a:pos x="connsiteX1" y="connsiteY1"/>
                    </a:cxn>
                  </a:cxnLst>
                  <a:rect l="l" t="t" r="r" b="b"/>
                  <a:pathLst>
                    <a:path w="5901" h="47212">
                      <a:moveTo>
                        <a:pt x="0" y="0"/>
                      </a:moveTo>
                      <a:lnTo>
                        <a:pt x="0" y="47212"/>
                      </a:lnTo>
                    </a:path>
                  </a:pathLst>
                </a:custGeom>
                <a:noFill/>
                <a:ln w="8382" cap="rnd">
                  <a:solidFill>
                    <a:schemeClr val="bg1">
                      <a:lumMod val="65000"/>
                      <a:alpha val="78000"/>
                    </a:schemeClr>
                  </a:solidFill>
                  <a:prstDash val="solid"/>
                  <a:miter/>
                </a:ln>
              </p:spPr>
              <p:txBody>
                <a:bodyPr rtlCol="0" anchor="ctr"/>
                <a:lstStyle/>
                <a:p>
                  <a:endParaRPr lang="zh-CN" altLang="en-US"/>
                </a:p>
              </p:txBody>
            </p:sp>
            <p:sp>
              <p:nvSpPr>
                <p:cNvPr id="27" name="任意多边形: 形状 26"/>
                <p:cNvSpPr/>
                <p:nvPr/>
              </p:nvSpPr>
              <p:spPr>
                <a:xfrm>
                  <a:off x="6284848" y="2177982"/>
                  <a:ext cx="5901" cy="47212"/>
                </a:xfrm>
                <a:custGeom>
                  <a:avLst/>
                  <a:gdLst>
                    <a:gd name="connsiteX0" fmla="*/ 0 w 5901"/>
                    <a:gd name="connsiteY0" fmla="*/ 0 h 47212"/>
                    <a:gd name="connsiteX1" fmla="*/ 0 w 5901"/>
                    <a:gd name="connsiteY1" fmla="*/ 47212 h 47212"/>
                  </a:gdLst>
                  <a:ahLst/>
                  <a:cxnLst>
                    <a:cxn ang="0">
                      <a:pos x="connsiteX0" y="connsiteY0"/>
                    </a:cxn>
                    <a:cxn ang="0">
                      <a:pos x="connsiteX1" y="connsiteY1"/>
                    </a:cxn>
                  </a:cxnLst>
                  <a:rect l="l" t="t" r="r" b="b"/>
                  <a:pathLst>
                    <a:path w="5901" h="47212">
                      <a:moveTo>
                        <a:pt x="0" y="0"/>
                      </a:moveTo>
                      <a:lnTo>
                        <a:pt x="0" y="47212"/>
                      </a:lnTo>
                    </a:path>
                  </a:pathLst>
                </a:custGeom>
                <a:noFill/>
                <a:ln w="8382" cap="rnd">
                  <a:solidFill>
                    <a:schemeClr val="bg1">
                      <a:lumMod val="65000"/>
                      <a:alpha val="78000"/>
                    </a:schemeClr>
                  </a:solidFill>
                  <a:prstDash val="solid"/>
                  <a:miter/>
                </a:ln>
              </p:spPr>
              <p:txBody>
                <a:bodyPr rtlCol="0" anchor="ctr"/>
                <a:lstStyle/>
                <a:p>
                  <a:endParaRPr lang="zh-CN" altLang="en-US"/>
                </a:p>
              </p:txBody>
            </p:sp>
          </p:grpSp>
        </p:grpSp>
        <p:cxnSp>
          <p:nvCxnSpPr>
            <p:cNvPr id="17" name="直接连接符 16"/>
            <p:cNvCxnSpPr/>
            <p:nvPr/>
          </p:nvCxnSpPr>
          <p:spPr>
            <a:xfrm>
              <a:off x="11844337" y="0"/>
              <a:ext cx="0" cy="368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844337" y="6345238"/>
              <a:ext cx="0" cy="512762"/>
            </a:xfrm>
            <a:prstGeom prst="line">
              <a:avLst/>
            </a:prstGeom>
          </p:spPr>
          <p:style>
            <a:lnRef idx="1">
              <a:schemeClr val="accent1"/>
            </a:lnRef>
            <a:fillRef idx="0">
              <a:schemeClr val="accent1"/>
            </a:fillRef>
            <a:effectRef idx="0">
              <a:schemeClr val="accent1"/>
            </a:effectRef>
            <a:fontRef idx="minor">
              <a:schemeClr val="tx1"/>
            </a:fontRef>
          </p:style>
        </p:cxnSp>
      </p:grpSp>
      <p:sp>
        <p:nvSpPr>
          <p:cNvPr id="39" name="文本占位符 38"/>
          <p:cNvSpPr>
            <a:spLocks noGrp="1"/>
          </p:cNvSpPr>
          <p:nvPr>
            <p:ph type="body" sz="quarter" idx="10" hasCustomPrompt="1"/>
          </p:nvPr>
        </p:nvSpPr>
        <p:spPr>
          <a:xfrm>
            <a:off x="5171539" y="627109"/>
            <a:ext cx="1906672" cy="487378"/>
          </a:xfrm>
          <a:prstGeom prst="rect">
            <a:avLst/>
          </a:prstGeom>
          <a:noFill/>
        </p:spPr>
        <p:txBody>
          <a:bodyPr wrap="square" rtlCol="0">
            <a:spAutoFit/>
          </a:bodyPr>
          <a:lstStyle>
            <a:lvl1pPr marL="0" indent="0" algn="ctr">
              <a:buNone/>
              <a:defRPr lang="zh-CN" altLang="en-US" sz="2800" spc="300" smtClean="0">
                <a:latin typeface="+mj-ea"/>
                <a:ea typeface="+mj-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457200"/>
            <a:r>
              <a:rPr lang="zh-CN" altLang="en-US" dirty="0"/>
              <a:t>未来规划</a:t>
            </a:r>
          </a:p>
        </p:txBody>
      </p:sp>
      <p:grpSp>
        <p:nvGrpSpPr>
          <p:cNvPr id="38" name="组合 37"/>
          <p:cNvGrpSpPr/>
          <p:nvPr userDrawn="1"/>
        </p:nvGrpSpPr>
        <p:grpSpPr>
          <a:xfrm>
            <a:off x="131898" y="125480"/>
            <a:ext cx="384040" cy="6587077"/>
            <a:chOff x="131898" y="176280"/>
            <a:chExt cx="384040" cy="6587077"/>
          </a:xfrm>
        </p:grpSpPr>
        <p:grpSp>
          <p:nvGrpSpPr>
            <p:cNvPr id="40" name="组合 39"/>
            <p:cNvGrpSpPr/>
            <p:nvPr/>
          </p:nvGrpSpPr>
          <p:grpSpPr>
            <a:xfrm>
              <a:off x="294059" y="6369341"/>
              <a:ext cx="59718" cy="394016"/>
              <a:chOff x="236240" y="6290675"/>
              <a:chExt cx="73245" cy="483266"/>
            </a:xfrm>
          </p:grpSpPr>
          <p:sp>
            <p:nvSpPr>
              <p:cNvPr id="42" name="椭圆 41"/>
              <p:cNvSpPr/>
              <p:nvPr/>
            </p:nvSpPr>
            <p:spPr>
              <a:xfrm>
                <a:off x="236240" y="6290675"/>
                <a:ext cx="73245" cy="73245"/>
              </a:xfrm>
              <a:prstGeom prst="ellipse">
                <a:avLst/>
              </a:prstGeom>
              <a:solidFill>
                <a:srgbClr val="1840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36240" y="6598190"/>
                <a:ext cx="73245" cy="7324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36240" y="6495685"/>
                <a:ext cx="73245" cy="73245"/>
              </a:xfrm>
              <a:prstGeom prst="ellipse">
                <a:avLst/>
              </a:prstGeom>
              <a:solidFill>
                <a:srgbClr val="5A5C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a:off x="236240" y="6700696"/>
                <a:ext cx="73245" cy="732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a:off x="236240" y="6393180"/>
                <a:ext cx="73245" cy="73245"/>
              </a:xfrm>
              <a:prstGeom prst="ellipse">
                <a:avLst/>
              </a:prstGeom>
              <a:solidFill>
                <a:srgbClr val="0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椭圆 40"/>
            <p:cNvSpPr/>
            <p:nvPr/>
          </p:nvSpPr>
          <p:spPr>
            <a:xfrm>
              <a:off x="131898" y="176280"/>
              <a:ext cx="384040" cy="384040"/>
            </a:xfrm>
            <a:prstGeom prst="ellipse">
              <a:avLst/>
            </a:prstGeom>
            <a:solidFill>
              <a:schemeClr val="bg1"/>
            </a:solidFill>
            <a:ln>
              <a:noFill/>
            </a:ln>
            <a:effectLst>
              <a:outerShdw blurRad="190500" sx="102000" sy="102000" algn="ctr" rotWithShape="0">
                <a:srgbClr val="1840D5">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1840D5"/>
                  </a:solidFill>
                </a:rPr>
                <a:t>s</a:t>
              </a:r>
              <a:endParaRPr lang="zh-CN" altLang="en-US" sz="1600" dirty="0">
                <a:solidFill>
                  <a:srgbClr val="1840D5"/>
                </a:solidFill>
              </a:endParaRPr>
            </a:p>
          </p:txBody>
        </p:sp>
      </p:grpSp>
      <p:cxnSp>
        <p:nvCxnSpPr>
          <p:cNvPr id="50" name="直接连接符 49"/>
          <p:cNvCxnSpPr/>
          <p:nvPr userDrawn="1"/>
        </p:nvCxnSpPr>
        <p:spPr>
          <a:xfrm>
            <a:off x="5769769" y="1078083"/>
            <a:ext cx="652463"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内容页">
    <p:bg>
      <p:bgPr>
        <a:solidFill>
          <a:schemeClr val="accent3"/>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screen"/>
          <a:srcRect/>
          <a:stretch>
            <a:fillRect/>
          </a:stretch>
        </p:blipFill>
        <p:spPr>
          <a:xfrm>
            <a:off x="5484740" y="223308"/>
            <a:ext cx="6707259" cy="6659128"/>
          </a:xfrm>
          <a:prstGeom prst="rect">
            <a:avLst/>
          </a:prstGeom>
        </p:spPr>
      </p:pic>
      <p:pic>
        <p:nvPicPr>
          <p:cNvPr id="7" name="图片 6"/>
          <p:cNvPicPr>
            <a:picLocks noChangeAspect="1"/>
          </p:cNvPicPr>
          <p:nvPr userDrawn="1"/>
        </p:nvPicPr>
        <p:blipFill rotWithShape="1">
          <a:blip r:embed="rId3" cstate="screen"/>
          <a:srcRect r="-2"/>
          <a:stretch>
            <a:fillRect/>
          </a:stretch>
        </p:blipFill>
        <p:spPr>
          <a:xfrm>
            <a:off x="0" y="0"/>
            <a:ext cx="5689600" cy="6355292"/>
          </a:xfrm>
          <a:prstGeom prst="rect">
            <a:avLst/>
          </a:prstGeom>
        </p:spPr>
      </p:pic>
      <p:sp>
        <p:nvSpPr>
          <p:cNvPr id="5" name="矩形: 圆角 4"/>
          <p:cNvSpPr/>
          <p:nvPr userDrawn="1"/>
        </p:nvSpPr>
        <p:spPr>
          <a:xfrm>
            <a:off x="344531" y="279614"/>
            <a:ext cx="11502939" cy="6298772"/>
          </a:xfrm>
          <a:prstGeom prst="roundRect">
            <a:avLst>
              <a:gd name="adj" fmla="val 2510"/>
            </a:avLst>
          </a:prstGeom>
          <a:solidFill>
            <a:srgbClr val="FFFBF3"/>
          </a:solidFill>
          <a:ln>
            <a:solidFill>
              <a:schemeClr val="bg1"/>
            </a:solidFill>
          </a:ln>
          <a:effectLst>
            <a:outerShdw blurRad="241300" sx="102000" sy="102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userDrawn="1"/>
        </p:nvPicPr>
        <p:blipFill>
          <a:blip r:embed="rId4" cstate="screen"/>
          <a:srcRect/>
          <a:stretch>
            <a:fillRect/>
          </a:stretch>
        </p:blipFill>
        <p:spPr>
          <a:xfrm>
            <a:off x="679034" y="623878"/>
            <a:ext cx="12192000" cy="6857142"/>
          </a:xfrm>
          <a:prstGeom prst="rect">
            <a:avLst/>
          </a:prstGeom>
        </p:spPr>
      </p:pic>
      <p:sp>
        <p:nvSpPr>
          <p:cNvPr id="2" name="标题 1"/>
          <p:cNvSpPr>
            <a:spLocks noGrp="1"/>
          </p:cNvSpPr>
          <p:nvPr>
            <p:ph type="title"/>
          </p:nvPr>
        </p:nvSpPr>
        <p:spPr>
          <a:xfrm>
            <a:off x="971550" y="470021"/>
            <a:ext cx="10515600" cy="426498"/>
          </a:xfrm>
          <a:prstGeom prst="rect">
            <a:avLst/>
          </a:prstGeom>
        </p:spPr>
        <p:txBody>
          <a:bodyPr/>
          <a:lstStyle>
            <a:lvl1pPr>
              <a:defRPr sz="2800">
                <a:solidFill>
                  <a:schemeClr val="accent2"/>
                </a:solidFill>
              </a:defRPr>
            </a:lvl1pPr>
          </a:lstStyle>
          <a:p>
            <a:r>
              <a:rPr lang="zh-CN" altLang="en-US" dirty="0"/>
              <a:t>单击此处编辑母版标题样式</a:t>
            </a:r>
          </a:p>
        </p:txBody>
      </p:sp>
      <p:grpSp>
        <p:nvGrpSpPr>
          <p:cNvPr id="13" name="组合 12"/>
          <p:cNvGrpSpPr/>
          <p:nvPr userDrawn="1"/>
        </p:nvGrpSpPr>
        <p:grpSpPr>
          <a:xfrm>
            <a:off x="448574" y="409575"/>
            <a:ext cx="513451" cy="481114"/>
            <a:chOff x="410474" y="540228"/>
            <a:chExt cx="404512" cy="379036"/>
          </a:xfrm>
        </p:grpSpPr>
        <p:sp>
          <p:nvSpPr>
            <p:cNvPr id="12" name="星形: 四角 11"/>
            <p:cNvSpPr/>
            <p:nvPr userDrawn="1"/>
          </p:nvSpPr>
          <p:spPr>
            <a:xfrm>
              <a:off x="597757" y="540228"/>
              <a:ext cx="217229" cy="228415"/>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星形: 四角 30"/>
            <p:cNvSpPr/>
            <p:nvPr userDrawn="1"/>
          </p:nvSpPr>
          <p:spPr>
            <a:xfrm>
              <a:off x="410474" y="582991"/>
              <a:ext cx="270001" cy="336273"/>
            </a:xfrm>
            <a:prstGeom prst="star4">
              <a:avLst>
                <a:gd name="adj" fmla="val 181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9D3F626-2621-4617-AF88-2933B7972F60}" type="datetimeFigureOut">
              <a:rPr lang="zh-CN" altLang="en-US" smtClean="0"/>
              <a:t>2024/2/26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E2D376F-A512-4EE2-8102-1BB60A8EF435}" type="slidenum">
              <a:rPr lang="zh-CN" altLang="en-US" smtClean="0"/>
              <a:t>‹#›</a:t>
            </a:fld>
            <a:endParaRPr lang="zh-CN" altLang="en-US"/>
          </a:p>
        </p:txBody>
      </p:sp>
      <p:sp>
        <p:nvSpPr>
          <p:cNvPr id="7" name="矩形 6"/>
          <p:cNvSpPr/>
          <p:nvPr userDrawn="1"/>
        </p:nvSpPr>
        <p:spPr>
          <a:xfrm>
            <a:off x="0" y="0"/>
            <a:ext cx="12192000" cy="5133474"/>
          </a:xfrm>
          <a:prstGeom prst="rect">
            <a:avLst/>
          </a:prstGeom>
          <a:gradFill>
            <a:gsLst>
              <a:gs pos="0">
                <a:srgbClr val="EDCBA9">
                  <a:alpha val="41984"/>
                </a:srgbClr>
              </a:gs>
              <a:gs pos="51000">
                <a:srgbClr val="EDCBA9">
                  <a:alpha val="0"/>
                </a:srgb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8" name="三角形 7"/>
          <p:cNvSpPr/>
          <p:nvPr userDrawn="1"/>
        </p:nvSpPr>
        <p:spPr>
          <a:xfrm rot="5400000" flipH="1">
            <a:off x="295949" y="355417"/>
            <a:ext cx="360000" cy="241200"/>
          </a:xfrm>
          <a:prstGeom prst="triangle">
            <a:avLst/>
          </a:prstGeom>
          <a:gradFill>
            <a:gsLst>
              <a:gs pos="19000">
                <a:srgbClr val="D63539"/>
              </a:gs>
              <a:gs pos="100000">
                <a:srgbClr val="C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9" name="三角形 8"/>
          <p:cNvSpPr/>
          <p:nvPr userDrawn="1"/>
        </p:nvSpPr>
        <p:spPr>
          <a:xfrm rot="5400000" flipH="1">
            <a:off x="390752" y="355417"/>
            <a:ext cx="360000" cy="241200"/>
          </a:xfrm>
          <a:prstGeom prst="triangle">
            <a:avLst/>
          </a:prstGeom>
          <a:gradFill>
            <a:gsLst>
              <a:gs pos="19000">
                <a:srgbClr val="D63539"/>
              </a:gs>
              <a:gs pos="100000">
                <a:srgbClr val="C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pic>
        <p:nvPicPr>
          <p:cNvPr id="15" name="图片 14" descr="MAIN202107130916000121948950049"/>
          <p:cNvPicPr>
            <a:picLocks noChangeAspect="1"/>
          </p:cNvPicPr>
          <p:nvPr userDrawn="1"/>
        </p:nvPicPr>
        <p:blipFill>
          <a:blip r:embed="rId2"/>
          <a:stretch>
            <a:fillRect/>
          </a:stretch>
        </p:blipFill>
        <p:spPr>
          <a:xfrm>
            <a:off x="11520345" y="76897"/>
            <a:ext cx="579120" cy="579120"/>
          </a:xfrm>
          <a:prstGeom prst="rect">
            <a:avLst/>
          </a:prstGeom>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A9D3F626-2621-4617-AF88-2933B7972F60}" type="datetimeFigureOut">
              <a:rPr lang="zh-CN" altLang="en-US" smtClean="0"/>
              <a:t>2024/2/26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A9D3F626-2621-4617-AF88-2933B7972F60}" type="datetimeFigureOut">
              <a:rPr lang="zh-CN" altLang="en-US" smtClean="0"/>
              <a:t>2024/2/26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A9D3F626-2621-4617-AF88-2933B7972F60}" type="datetimeFigureOut">
              <a:rPr lang="zh-CN" altLang="en-US" smtClean="0"/>
              <a:t>2024/2/26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9D3F626-2621-4617-AF88-2933B7972F60}" type="datetimeFigureOut">
              <a:rPr lang="zh-CN" altLang="en-US" smtClean="0"/>
              <a:t>2024/2/26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D3F626-2621-4617-AF88-2933B7972F60}" type="datetimeFigureOut">
              <a:rPr lang="zh-CN" altLang="en-US" smtClean="0"/>
              <a:t>2024/2/26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A9D3F626-2621-4617-AF88-2933B7972F60}" type="datetimeFigureOut">
              <a:rPr lang="zh-CN" altLang="en-US" smtClean="0"/>
              <a:t>2024/2/26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A9D3F626-2621-4617-AF88-2933B7972F60}" type="datetimeFigureOut">
              <a:rPr lang="zh-CN" altLang="en-US" smtClean="0"/>
              <a:t>2024/2/26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2/26/2024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tags" Target="../tags/tag92.xml"/><Relationship Id="rId3" Type="http://schemas.openxmlformats.org/officeDocument/2006/relationships/tags" Target="../tags/tag87.xml"/><Relationship Id="rId7" Type="http://schemas.openxmlformats.org/officeDocument/2006/relationships/tags" Target="../tags/tag91.xml"/><Relationship Id="rId12"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tags" Target="../tags/tag95.xml"/><Relationship Id="rId5" Type="http://schemas.openxmlformats.org/officeDocument/2006/relationships/tags" Target="../tags/tag89.xml"/><Relationship Id="rId10" Type="http://schemas.openxmlformats.org/officeDocument/2006/relationships/tags" Target="../tags/tag94.xml"/><Relationship Id="rId4" Type="http://schemas.openxmlformats.org/officeDocument/2006/relationships/tags" Target="../tags/tag88.xml"/><Relationship Id="rId9" Type="http://schemas.openxmlformats.org/officeDocument/2006/relationships/tags" Target="../tags/tag93.xml"/></Relationships>
</file>

<file path=ppt/slides/_rels/slide11.xml.rels><?xml version="1.0" encoding="UTF-8" standalone="yes"?>
<Relationships xmlns="http://schemas.openxmlformats.org/package/2006/relationships"><Relationship Id="rId8" Type="http://schemas.openxmlformats.org/officeDocument/2006/relationships/tags" Target="../tags/tag103.xml"/><Relationship Id="rId3" Type="http://schemas.openxmlformats.org/officeDocument/2006/relationships/tags" Target="../tags/tag98.xml"/><Relationship Id="rId7" Type="http://schemas.openxmlformats.org/officeDocument/2006/relationships/tags" Target="../tags/tag102.xml"/><Relationship Id="rId12"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tags" Target="../tags/tag101.xml"/><Relationship Id="rId11" Type="http://schemas.openxmlformats.org/officeDocument/2006/relationships/tags" Target="../tags/tag106.xml"/><Relationship Id="rId5" Type="http://schemas.openxmlformats.org/officeDocument/2006/relationships/tags" Target="../tags/tag100.xml"/><Relationship Id="rId10" Type="http://schemas.openxmlformats.org/officeDocument/2006/relationships/tags" Target="../tags/tag105.xml"/><Relationship Id="rId4" Type="http://schemas.openxmlformats.org/officeDocument/2006/relationships/tags" Target="../tags/tag99.xml"/><Relationship Id="rId9" Type="http://schemas.openxmlformats.org/officeDocument/2006/relationships/tags" Target="../tags/tag104.xml"/></Relationships>
</file>

<file path=ppt/slides/_rels/slide12.xml.rels><?xml version="1.0" encoding="UTF-8" standalone="yes"?>
<Relationships xmlns="http://schemas.openxmlformats.org/package/2006/relationships"><Relationship Id="rId8" Type="http://schemas.openxmlformats.org/officeDocument/2006/relationships/tags" Target="../tags/tag114.xml"/><Relationship Id="rId13" Type="http://schemas.openxmlformats.org/officeDocument/2006/relationships/tags" Target="../tags/tag119.xml"/><Relationship Id="rId3" Type="http://schemas.openxmlformats.org/officeDocument/2006/relationships/tags" Target="../tags/tag109.xml"/><Relationship Id="rId7" Type="http://schemas.openxmlformats.org/officeDocument/2006/relationships/tags" Target="../tags/tag113.xml"/><Relationship Id="rId12" Type="http://schemas.openxmlformats.org/officeDocument/2006/relationships/tags" Target="../tags/tag118.xml"/><Relationship Id="rId17" Type="http://schemas.openxmlformats.org/officeDocument/2006/relationships/slideLayout" Target="../slideLayouts/slideLayout2.xml"/><Relationship Id="rId2" Type="http://schemas.openxmlformats.org/officeDocument/2006/relationships/tags" Target="../tags/tag108.xml"/><Relationship Id="rId16" Type="http://schemas.openxmlformats.org/officeDocument/2006/relationships/tags" Target="../tags/tag122.xml"/><Relationship Id="rId1" Type="http://schemas.openxmlformats.org/officeDocument/2006/relationships/tags" Target="../tags/tag107.xml"/><Relationship Id="rId6" Type="http://schemas.openxmlformats.org/officeDocument/2006/relationships/tags" Target="../tags/tag112.xml"/><Relationship Id="rId11" Type="http://schemas.openxmlformats.org/officeDocument/2006/relationships/tags" Target="../tags/tag117.xml"/><Relationship Id="rId5" Type="http://schemas.openxmlformats.org/officeDocument/2006/relationships/tags" Target="../tags/tag111.xml"/><Relationship Id="rId15" Type="http://schemas.openxmlformats.org/officeDocument/2006/relationships/tags" Target="../tags/tag121.xml"/><Relationship Id="rId10" Type="http://schemas.openxmlformats.org/officeDocument/2006/relationships/tags" Target="../tags/tag116.xml"/><Relationship Id="rId4" Type="http://schemas.openxmlformats.org/officeDocument/2006/relationships/tags" Target="../tags/tag110.xml"/><Relationship Id="rId9" Type="http://schemas.openxmlformats.org/officeDocument/2006/relationships/tags" Target="../tags/tag115.xml"/><Relationship Id="rId14" Type="http://schemas.openxmlformats.org/officeDocument/2006/relationships/tags" Target="../tags/tag120.xml"/></Relationships>
</file>

<file path=ppt/slides/_rels/slide13.xml.rels><?xml version="1.0" encoding="UTF-8" standalone="yes"?>
<Relationships xmlns="http://schemas.openxmlformats.org/package/2006/relationships"><Relationship Id="rId8" Type="http://schemas.openxmlformats.org/officeDocument/2006/relationships/tags" Target="../tags/tag130.xml"/><Relationship Id="rId3" Type="http://schemas.openxmlformats.org/officeDocument/2006/relationships/tags" Target="../tags/tag125.xml"/><Relationship Id="rId7" Type="http://schemas.openxmlformats.org/officeDocument/2006/relationships/tags" Target="../tags/tag129.xml"/><Relationship Id="rId12" Type="http://schemas.openxmlformats.org/officeDocument/2006/relationships/slideLayout" Target="../slideLayouts/slideLayout2.xml"/><Relationship Id="rId2" Type="http://schemas.openxmlformats.org/officeDocument/2006/relationships/tags" Target="../tags/tag124.xml"/><Relationship Id="rId1" Type="http://schemas.openxmlformats.org/officeDocument/2006/relationships/tags" Target="../tags/tag123.xml"/><Relationship Id="rId6" Type="http://schemas.openxmlformats.org/officeDocument/2006/relationships/tags" Target="../tags/tag128.xml"/><Relationship Id="rId11" Type="http://schemas.openxmlformats.org/officeDocument/2006/relationships/tags" Target="../tags/tag133.xml"/><Relationship Id="rId5" Type="http://schemas.openxmlformats.org/officeDocument/2006/relationships/tags" Target="../tags/tag127.xml"/><Relationship Id="rId10" Type="http://schemas.openxmlformats.org/officeDocument/2006/relationships/tags" Target="../tags/tag132.xml"/><Relationship Id="rId4" Type="http://schemas.openxmlformats.org/officeDocument/2006/relationships/tags" Target="../tags/tag126.xml"/><Relationship Id="rId9" Type="http://schemas.openxmlformats.org/officeDocument/2006/relationships/tags" Target="../tags/tag131.xml"/></Relationships>
</file>

<file path=ppt/slides/_rels/slide14.xml.rels><?xml version="1.0" encoding="UTF-8" standalone="yes"?>
<Relationships xmlns="http://schemas.openxmlformats.org/package/2006/relationships"><Relationship Id="rId8" Type="http://schemas.openxmlformats.org/officeDocument/2006/relationships/tags" Target="../tags/tag141.xml"/><Relationship Id="rId3" Type="http://schemas.openxmlformats.org/officeDocument/2006/relationships/tags" Target="../tags/tag136.xml"/><Relationship Id="rId7" Type="http://schemas.openxmlformats.org/officeDocument/2006/relationships/tags" Target="../tags/tag140.xml"/><Relationship Id="rId12" Type="http://schemas.openxmlformats.org/officeDocument/2006/relationships/slideLayout" Target="../slideLayouts/slideLayout2.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11" Type="http://schemas.openxmlformats.org/officeDocument/2006/relationships/tags" Target="../tags/tag144.xml"/><Relationship Id="rId5" Type="http://schemas.openxmlformats.org/officeDocument/2006/relationships/tags" Target="../tags/tag138.xml"/><Relationship Id="rId10" Type="http://schemas.openxmlformats.org/officeDocument/2006/relationships/tags" Target="../tags/tag143.xml"/><Relationship Id="rId4" Type="http://schemas.openxmlformats.org/officeDocument/2006/relationships/tags" Target="../tags/tag137.xml"/><Relationship Id="rId9" Type="http://schemas.openxmlformats.org/officeDocument/2006/relationships/tags" Target="../tags/tag142.xml"/></Relationships>
</file>

<file path=ppt/slides/_rels/slide15.xml.rels><?xml version="1.0" encoding="UTF-8" standalone="yes"?>
<Relationships xmlns="http://schemas.openxmlformats.org/package/2006/relationships"><Relationship Id="rId8" Type="http://schemas.openxmlformats.org/officeDocument/2006/relationships/tags" Target="../tags/tag152.xml"/><Relationship Id="rId3" Type="http://schemas.openxmlformats.org/officeDocument/2006/relationships/tags" Target="../tags/tag147.xml"/><Relationship Id="rId7" Type="http://schemas.openxmlformats.org/officeDocument/2006/relationships/tags" Target="../tags/tag151.xml"/><Relationship Id="rId12" Type="http://schemas.openxmlformats.org/officeDocument/2006/relationships/slideLayout" Target="../slideLayouts/slideLayout2.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tags" Target="../tags/tag150.xml"/><Relationship Id="rId11" Type="http://schemas.openxmlformats.org/officeDocument/2006/relationships/tags" Target="../tags/tag155.xml"/><Relationship Id="rId5" Type="http://schemas.openxmlformats.org/officeDocument/2006/relationships/tags" Target="../tags/tag149.xml"/><Relationship Id="rId10" Type="http://schemas.openxmlformats.org/officeDocument/2006/relationships/tags" Target="../tags/tag154.xml"/><Relationship Id="rId4" Type="http://schemas.openxmlformats.org/officeDocument/2006/relationships/tags" Target="../tags/tag148.xml"/><Relationship Id="rId9" Type="http://schemas.openxmlformats.org/officeDocument/2006/relationships/tags" Target="../tags/tag153.xml"/></Relationships>
</file>

<file path=ppt/slides/_rels/slide16.xml.rels><?xml version="1.0" encoding="UTF-8" standalone="yes"?>
<Relationships xmlns="http://schemas.openxmlformats.org/package/2006/relationships"><Relationship Id="rId8" Type="http://schemas.openxmlformats.org/officeDocument/2006/relationships/tags" Target="../tags/tag163.xml"/><Relationship Id="rId3" Type="http://schemas.openxmlformats.org/officeDocument/2006/relationships/tags" Target="../tags/tag158.xml"/><Relationship Id="rId7" Type="http://schemas.openxmlformats.org/officeDocument/2006/relationships/tags" Target="../tags/tag162.xml"/><Relationship Id="rId12" Type="http://schemas.openxmlformats.org/officeDocument/2006/relationships/slideLayout" Target="../slideLayouts/slideLayout2.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tags" Target="../tags/tag161.xml"/><Relationship Id="rId11" Type="http://schemas.openxmlformats.org/officeDocument/2006/relationships/tags" Target="../tags/tag166.xml"/><Relationship Id="rId5" Type="http://schemas.openxmlformats.org/officeDocument/2006/relationships/tags" Target="../tags/tag160.xml"/><Relationship Id="rId10" Type="http://schemas.openxmlformats.org/officeDocument/2006/relationships/tags" Target="../tags/tag165.xml"/><Relationship Id="rId4" Type="http://schemas.openxmlformats.org/officeDocument/2006/relationships/tags" Target="../tags/tag159.xml"/><Relationship Id="rId9" Type="http://schemas.openxmlformats.org/officeDocument/2006/relationships/tags" Target="../tags/tag164.xml"/></Relationships>
</file>

<file path=ppt/slides/_rels/slide17.xml.rels><?xml version="1.0" encoding="UTF-8" standalone="yes"?>
<Relationships xmlns="http://schemas.openxmlformats.org/package/2006/relationships"><Relationship Id="rId3" Type="http://schemas.openxmlformats.org/officeDocument/2006/relationships/tags" Target="../tags/tag169.xml"/><Relationship Id="rId7" Type="http://schemas.openxmlformats.org/officeDocument/2006/relationships/slideLayout" Target="../slideLayouts/slideLayout2.xml"/><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tags" Target="../tags/tag170.xml"/></Relationships>
</file>

<file path=ppt/slides/_rels/slide18.xml.rels><?xml version="1.0" encoding="UTF-8" standalone="yes"?>
<Relationships xmlns="http://schemas.openxmlformats.org/package/2006/relationships"><Relationship Id="rId8" Type="http://schemas.openxmlformats.org/officeDocument/2006/relationships/tags" Target="../tags/tag180.xml"/><Relationship Id="rId13" Type="http://schemas.openxmlformats.org/officeDocument/2006/relationships/tags" Target="../tags/tag185.xml"/><Relationship Id="rId3" Type="http://schemas.openxmlformats.org/officeDocument/2006/relationships/tags" Target="../tags/tag175.xml"/><Relationship Id="rId7" Type="http://schemas.openxmlformats.org/officeDocument/2006/relationships/tags" Target="../tags/tag179.xml"/><Relationship Id="rId12" Type="http://schemas.openxmlformats.org/officeDocument/2006/relationships/tags" Target="../tags/tag184.xml"/><Relationship Id="rId17" Type="http://schemas.openxmlformats.org/officeDocument/2006/relationships/slideLayout" Target="../slideLayouts/slideLayout2.xml"/><Relationship Id="rId2" Type="http://schemas.openxmlformats.org/officeDocument/2006/relationships/tags" Target="../tags/tag174.xml"/><Relationship Id="rId16" Type="http://schemas.openxmlformats.org/officeDocument/2006/relationships/tags" Target="../tags/tag188.xml"/><Relationship Id="rId1" Type="http://schemas.openxmlformats.org/officeDocument/2006/relationships/tags" Target="../tags/tag173.xml"/><Relationship Id="rId6" Type="http://schemas.openxmlformats.org/officeDocument/2006/relationships/tags" Target="../tags/tag178.xml"/><Relationship Id="rId11" Type="http://schemas.openxmlformats.org/officeDocument/2006/relationships/tags" Target="../tags/tag183.xml"/><Relationship Id="rId5" Type="http://schemas.openxmlformats.org/officeDocument/2006/relationships/tags" Target="../tags/tag177.xml"/><Relationship Id="rId15" Type="http://schemas.openxmlformats.org/officeDocument/2006/relationships/tags" Target="../tags/tag187.xml"/><Relationship Id="rId10" Type="http://schemas.openxmlformats.org/officeDocument/2006/relationships/tags" Target="../tags/tag182.xml"/><Relationship Id="rId4" Type="http://schemas.openxmlformats.org/officeDocument/2006/relationships/tags" Target="../tags/tag176.xml"/><Relationship Id="rId9" Type="http://schemas.openxmlformats.org/officeDocument/2006/relationships/tags" Target="../tags/tag181.xml"/><Relationship Id="rId14" Type="http://schemas.openxmlformats.org/officeDocument/2006/relationships/tags" Target="../tags/tag186.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3.xml.rels><?xml version="1.0" encoding="UTF-8" standalone="yes"?>
<Relationships xmlns="http://schemas.openxmlformats.org/package/2006/relationships"><Relationship Id="rId8" Type="http://schemas.openxmlformats.org/officeDocument/2006/relationships/tags" Target="../tags/tag19.xml"/><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2.xml"/><Relationship Id="rId5" Type="http://schemas.openxmlformats.org/officeDocument/2006/relationships/tags" Target="../tags/tag16.xml"/><Relationship Id="rId10" Type="http://schemas.openxmlformats.org/officeDocument/2006/relationships/tags" Target="../tags/tag21.xml"/><Relationship Id="rId4" Type="http://schemas.openxmlformats.org/officeDocument/2006/relationships/tags" Target="../tags/tag15.xml"/><Relationship Id="rId9" Type="http://schemas.openxmlformats.org/officeDocument/2006/relationships/tags" Target="../tags/tag20.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5.xml"/><Relationship Id="rId7" Type="http://schemas.openxmlformats.org/officeDocument/2006/relationships/tags" Target="../tags/tag2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s/_rels/slide5.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slideLayout" Target="../slideLayouts/slideLayout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s>
</file>

<file path=ppt/slides/_rels/slide6.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tags" Target="../tags/tag48.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tags" Target="../tags/tag47.xml"/><Relationship Id="rId17" Type="http://schemas.openxmlformats.org/officeDocument/2006/relationships/slideLayout" Target="../slideLayouts/slideLayout2.xml"/><Relationship Id="rId2" Type="http://schemas.openxmlformats.org/officeDocument/2006/relationships/tags" Target="../tags/tag37.xml"/><Relationship Id="rId16" Type="http://schemas.openxmlformats.org/officeDocument/2006/relationships/tags" Target="../tags/tag51.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5" Type="http://schemas.openxmlformats.org/officeDocument/2006/relationships/tags" Target="../tags/tag40.xml"/><Relationship Id="rId15" Type="http://schemas.openxmlformats.org/officeDocument/2006/relationships/tags" Target="../tags/tag50.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tags" Target="../tags/tag49.xml"/></Relationships>
</file>

<file path=ppt/slides/_rels/slide7.xml.rels><?xml version="1.0" encoding="UTF-8" standalone="yes"?>
<Relationships xmlns="http://schemas.openxmlformats.org/package/2006/relationships"><Relationship Id="rId3" Type="http://schemas.openxmlformats.org/officeDocument/2006/relationships/tags" Target="../tags/tag54.xml"/><Relationship Id="rId7" Type="http://schemas.openxmlformats.org/officeDocument/2006/relationships/slideLayout" Target="../slideLayouts/slideLayout2.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s>
</file>

<file path=ppt/slides/_rels/slide8.xml.rels><?xml version="1.0" encoding="UTF-8" standalone="yes"?>
<Relationships xmlns="http://schemas.openxmlformats.org/package/2006/relationships"><Relationship Id="rId8" Type="http://schemas.openxmlformats.org/officeDocument/2006/relationships/tags" Target="../tags/tag65.xml"/><Relationship Id="rId3" Type="http://schemas.openxmlformats.org/officeDocument/2006/relationships/tags" Target="../tags/tag60.xml"/><Relationship Id="rId7" Type="http://schemas.openxmlformats.org/officeDocument/2006/relationships/tags" Target="../tags/tag64.xml"/><Relationship Id="rId12"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tags" Target="../tags/tag68.xml"/><Relationship Id="rId5" Type="http://schemas.openxmlformats.org/officeDocument/2006/relationships/tags" Target="../tags/tag62.xml"/><Relationship Id="rId10" Type="http://schemas.openxmlformats.org/officeDocument/2006/relationships/tags" Target="../tags/tag67.xml"/><Relationship Id="rId4" Type="http://schemas.openxmlformats.org/officeDocument/2006/relationships/tags" Target="../tags/tag61.xml"/><Relationship Id="rId9" Type="http://schemas.openxmlformats.org/officeDocument/2006/relationships/tags" Target="../tags/tag66.xml"/></Relationships>
</file>

<file path=ppt/slides/_rels/slide9.xml.rels><?xml version="1.0" encoding="UTF-8" standalone="yes"?>
<Relationships xmlns="http://schemas.openxmlformats.org/package/2006/relationships"><Relationship Id="rId8" Type="http://schemas.openxmlformats.org/officeDocument/2006/relationships/tags" Target="../tags/tag76.xml"/><Relationship Id="rId13" Type="http://schemas.openxmlformats.org/officeDocument/2006/relationships/tags" Target="../tags/tag81.xml"/><Relationship Id="rId3" Type="http://schemas.openxmlformats.org/officeDocument/2006/relationships/tags" Target="../tags/tag71.xml"/><Relationship Id="rId7" Type="http://schemas.openxmlformats.org/officeDocument/2006/relationships/tags" Target="../tags/tag75.xml"/><Relationship Id="rId12" Type="http://schemas.openxmlformats.org/officeDocument/2006/relationships/tags" Target="../tags/tag80.xml"/><Relationship Id="rId17" Type="http://schemas.openxmlformats.org/officeDocument/2006/relationships/slideLayout" Target="../slideLayouts/slideLayout2.xml"/><Relationship Id="rId2" Type="http://schemas.openxmlformats.org/officeDocument/2006/relationships/tags" Target="../tags/tag70.xml"/><Relationship Id="rId16" Type="http://schemas.openxmlformats.org/officeDocument/2006/relationships/tags" Target="../tags/tag84.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tags" Target="../tags/tag79.xml"/><Relationship Id="rId5" Type="http://schemas.openxmlformats.org/officeDocument/2006/relationships/tags" Target="../tags/tag73.xml"/><Relationship Id="rId15" Type="http://schemas.openxmlformats.org/officeDocument/2006/relationships/tags" Target="../tags/tag83.xml"/><Relationship Id="rId10" Type="http://schemas.openxmlformats.org/officeDocument/2006/relationships/tags" Target="../tags/tag78.xml"/><Relationship Id="rId4" Type="http://schemas.openxmlformats.org/officeDocument/2006/relationships/tags" Target="../tags/tag72.xml"/><Relationship Id="rId9" Type="http://schemas.openxmlformats.org/officeDocument/2006/relationships/tags" Target="../tags/tag77.xml"/><Relationship Id="rId14" Type="http://schemas.openxmlformats.org/officeDocument/2006/relationships/tags" Target="../tags/tag8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alphaModFix amt="20000"/>
            <a:duotone>
              <a:schemeClr val="accent2">
                <a:shade val="45000"/>
                <a:satMod val="135000"/>
              </a:schemeClr>
              <a:prstClr val="white"/>
            </a:duotone>
            <a:extLst>
              <a:ext uri="{BEBA8EAE-BF5A-486C-A8C5-ECC9F3942E4B}">
                <a14:imgProps xmlns:a14="http://schemas.microsoft.com/office/drawing/2010/main">
                  <a14:imgLayer r:embed="rId3">
                    <a14:imgEffect>
                      <a14:saturation sat="66000"/>
                    </a14:imgEffect>
                  </a14:imgLayer>
                </a14:imgProps>
              </a:ext>
            </a:extLst>
          </a:blip>
          <a:srcRect/>
          <a:stretch>
            <a:fillRect/>
          </a:stretch>
        </p:blipFill>
        <p:spPr>
          <a:xfrm>
            <a:off x="0" y="3166660"/>
            <a:ext cx="12192000" cy="3704232"/>
          </a:xfrm>
          <a:prstGeom prst="rect">
            <a:avLst/>
          </a:prstGeom>
        </p:spPr>
      </p:pic>
      <p:sp>
        <p:nvSpPr>
          <p:cNvPr id="4" name="任意形状 3"/>
          <p:cNvSpPr/>
          <p:nvPr/>
        </p:nvSpPr>
        <p:spPr>
          <a:xfrm>
            <a:off x="-1" y="2"/>
            <a:ext cx="12192001" cy="4043491"/>
          </a:xfrm>
          <a:custGeom>
            <a:avLst/>
            <a:gdLst>
              <a:gd name="connsiteX0" fmla="*/ 0 w 9144000"/>
              <a:gd name="connsiteY0" fmla="*/ 0 h 3026311"/>
              <a:gd name="connsiteX1" fmla="*/ 9144000 w 9144000"/>
              <a:gd name="connsiteY1" fmla="*/ 0 h 3026311"/>
              <a:gd name="connsiteX2" fmla="*/ 9144000 w 9144000"/>
              <a:gd name="connsiteY2" fmla="*/ 2410002 h 3026311"/>
              <a:gd name="connsiteX3" fmla="*/ 9032627 w 9144000"/>
              <a:gd name="connsiteY3" fmla="*/ 2448520 h 3026311"/>
              <a:gd name="connsiteX4" fmla="*/ 4594860 w 9144000"/>
              <a:gd name="connsiteY4" fmla="*/ 3026311 h 3026311"/>
              <a:gd name="connsiteX5" fmla="*/ 157094 w 9144000"/>
              <a:gd name="connsiteY5" fmla="*/ 2448520 h 3026311"/>
              <a:gd name="connsiteX6" fmla="*/ 0 w 9144000"/>
              <a:gd name="connsiteY6" fmla="*/ 2394190 h 302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26311">
                <a:moveTo>
                  <a:pt x="0" y="0"/>
                </a:moveTo>
                <a:lnTo>
                  <a:pt x="9144000" y="0"/>
                </a:lnTo>
                <a:lnTo>
                  <a:pt x="9144000" y="2410002"/>
                </a:lnTo>
                <a:lnTo>
                  <a:pt x="9032627" y="2448520"/>
                </a:lnTo>
                <a:cubicBezTo>
                  <a:pt x="7896903" y="2805509"/>
                  <a:pt x="6327916" y="3026311"/>
                  <a:pt x="4594860" y="3026311"/>
                </a:cubicBezTo>
                <a:cubicBezTo>
                  <a:pt x="2861805" y="3026311"/>
                  <a:pt x="1292817" y="2805509"/>
                  <a:pt x="157094" y="2448520"/>
                </a:cubicBezTo>
                <a:lnTo>
                  <a:pt x="0" y="2394190"/>
                </a:lnTo>
                <a:close/>
              </a:path>
            </a:pathLst>
          </a:custGeom>
          <a:gradFill>
            <a:gsLst>
              <a:gs pos="100000">
                <a:srgbClr val="B82C36"/>
              </a:gs>
              <a:gs pos="0">
                <a:srgbClr val="B8282F"/>
              </a:gs>
            </a:gsLst>
            <a:lin ang="5400000" scaled="1"/>
          </a:gradFill>
          <a:ln>
            <a:noFill/>
          </a:ln>
          <a:effectLst>
            <a:outerShdw blurRad="331423" sx="102000" sy="102000" algn="ctr" rotWithShape="0">
              <a:srgbClr val="4F0304">
                <a:alpha val="28286"/>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a:off x="925830" y="1201420"/>
            <a:ext cx="10186035" cy="1116965"/>
          </a:xfrm>
          <a:prstGeom prst="rect">
            <a:avLst/>
          </a:prstGeom>
        </p:spPr>
        <p:txBody>
          <a:bodyPr wrap="square">
            <a:spAutoFit/>
          </a:bodyPr>
          <a:lstStyle/>
          <a:p>
            <a:pPr indent="0" algn="ctr" fontAlgn="auto">
              <a:lnSpc>
                <a:spcPts val="8000"/>
              </a:lnSpc>
            </a:pPr>
            <a:r>
              <a:rPr kumimoji="1" lang="zh-CN" altLang="en-US" sz="6000" b="1" dirty="0">
                <a:solidFill>
                  <a:schemeClr val="bg1"/>
                </a:solidFill>
                <a:latin typeface="微软雅黑" panose="020B0503020204020204" pitchFamily="34" charset="-122"/>
                <a:ea typeface="微软雅黑" panose="020B0503020204020204" pitchFamily="34" charset="-122"/>
              </a:rPr>
              <a:t>党史学习教育工作条例</a:t>
            </a:r>
          </a:p>
        </p:txBody>
      </p:sp>
      <p:sp>
        <p:nvSpPr>
          <p:cNvPr id="2" name="矩形 1"/>
          <p:cNvSpPr/>
          <p:nvPr/>
        </p:nvSpPr>
        <p:spPr>
          <a:xfrm>
            <a:off x="1002981" y="4645471"/>
            <a:ext cx="10186035" cy="1198880"/>
          </a:xfrm>
          <a:prstGeom prst="rect">
            <a:avLst/>
          </a:prstGeom>
        </p:spPr>
        <p:txBody>
          <a:bodyPr wrap="square">
            <a:spAutoFit/>
          </a:bodyPr>
          <a:lstStyle/>
          <a:p>
            <a:pPr indent="0" algn="ctr" fontAlgn="auto">
              <a:lnSpc>
                <a:spcPct val="150000"/>
              </a:lnSpc>
            </a:pPr>
            <a:r>
              <a:rPr kumimoji="1" lang="zh-CN" altLang="en-US" sz="2400" dirty="0">
                <a:solidFill>
                  <a:srgbClr val="C00000"/>
                </a:solidFill>
                <a:latin typeface="微软雅黑" panose="020B0503020204020204" pitchFamily="34" charset="-122"/>
                <a:ea typeface="微软雅黑" panose="020B0503020204020204" pitchFamily="34" charset="-122"/>
              </a:rPr>
              <a:t>2024年1月18日中共中央政治局常委会会议审议批准</a:t>
            </a:r>
          </a:p>
          <a:p>
            <a:pPr indent="0" algn="ctr" fontAlgn="auto">
              <a:lnSpc>
                <a:spcPct val="150000"/>
              </a:lnSpc>
            </a:pPr>
            <a:r>
              <a:rPr kumimoji="1" lang="zh-CN" altLang="en-US" sz="2400" dirty="0">
                <a:solidFill>
                  <a:srgbClr val="C00000"/>
                </a:solidFill>
                <a:latin typeface="微软雅黑" panose="020B0503020204020204" pitchFamily="34" charset="-122"/>
                <a:ea typeface="微软雅黑" panose="020B0503020204020204" pitchFamily="34" charset="-122"/>
              </a:rPr>
              <a:t>2024年2月5日中共中央发布</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54479" y="2873375"/>
            <a:ext cx="9142275" cy="698500"/>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党员应当按照党章和有关党内法规要求，根据自身实际，通过阅读党史著作、开展研讨交流、参加教育培训、参观红色场馆、参加实践活动等形式学习党史。</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402080" y="2359660"/>
            <a:ext cx="1550670" cy="444500"/>
            <a:chOff x="0" y="3117849"/>
            <a:chExt cx="3212357" cy="444500"/>
          </a:xfrm>
        </p:grpSpPr>
        <p:sp>
          <p:nvSpPr>
            <p:cNvPr id="27" name="五边形 26"/>
            <p:cNvSpPr/>
            <p:nvPr>
              <p:custDataLst>
                <p:tags r:id="rId9"/>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1"/>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第十六条</a:t>
              </a:r>
            </a:p>
          </p:txBody>
        </p:sp>
      </p:grpSp>
      <p:sp>
        <p:nvSpPr>
          <p:cNvPr id="2" name="文本框 1"/>
          <p:cNvSpPr txBox="1"/>
          <p:nvPr/>
        </p:nvSpPr>
        <p:spPr>
          <a:xfrm>
            <a:off x="1773555" y="1419225"/>
            <a:ext cx="8541385" cy="460375"/>
          </a:xfrm>
          <a:prstGeom prst="rect">
            <a:avLst/>
          </a:prstGeom>
          <a:noFill/>
        </p:spPr>
        <p:txBody>
          <a:bodyPr wrap="square">
            <a:spAutoFit/>
          </a:bodyPr>
          <a:lstStyle/>
          <a:p>
            <a:pPr algn="ctr">
              <a:lnSpc>
                <a:spcPct val="120000"/>
              </a:lnSpc>
            </a:pPr>
            <a:r>
              <a:rPr lang="zh-CN" altLang="en-US" sz="2000" b="1" dirty="0">
                <a:solidFill>
                  <a:srgbClr val="C00000"/>
                </a:solidFill>
                <a:latin typeface="微软雅黑" panose="020B0503020204020204" pitchFamily="34" charset="-122"/>
                <a:ea typeface="微软雅黑" panose="020B0503020204020204" pitchFamily="34" charset="-122"/>
              </a:rPr>
              <a:t>第四章 </a:t>
            </a:r>
            <a:r>
              <a:rPr lang="en-US" altLang="zh-CN" sz="2000" b="1" dirty="0">
                <a:solidFill>
                  <a:srgbClr val="C00000"/>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党史学习教育的主要方式</a:t>
            </a:r>
          </a:p>
        </p:txBody>
      </p:sp>
      <p:sp>
        <p:nvSpPr>
          <p:cNvPr id="4" name="矩形 3"/>
          <p:cNvSpPr/>
          <p:nvPr>
            <p:custDataLst>
              <p:tags r:id="rId3"/>
            </p:custDataLst>
          </p:nvPr>
        </p:nvSpPr>
        <p:spPr bwMode="auto">
          <a:xfrm flipH="1">
            <a:off x="1554480" y="4626610"/>
            <a:ext cx="8895080" cy="698500"/>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各级党委（党组）理论学习中心组应当把党史作为集体学习的重要内容，纳入学习计划。</a:t>
            </a:r>
          </a:p>
        </p:txBody>
      </p:sp>
      <p:grpSp>
        <p:nvGrpSpPr>
          <p:cNvPr id="5" name="组合 56"/>
          <p:cNvGrpSpPr/>
          <p:nvPr>
            <p:custDataLst>
              <p:tags r:id="rId4"/>
            </p:custDataLst>
          </p:nvPr>
        </p:nvGrpSpPr>
        <p:grpSpPr bwMode="auto">
          <a:xfrm>
            <a:off x="1402080" y="4112895"/>
            <a:ext cx="1550670" cy="444500"/>
            <a:chOff x="0" y="3117849"/>
            <a:chExt cx="3212357" cy="444500"/>
          </a:xfrm>
        </p:grpSpPr>
        <p:sp>
          <p:nvSpPr>
            <p:cNvPr id="6" name="五边形 5"/>
            <p:cNvSpPr/>
            <p:nvPr>
              <p:custDataLst>
                <p:tags r:id="rId6"/>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7" name="矩形 6"/>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8" name="文本框 13"/>
            <p:cNvSpPr txBox="1">
              <a:spLocks noChangeArrowheads="1"/>
            </p:cNvSpPr>
            <p:nvPr>
              <p:custDataLst>
                <p:tags r:id="rId8"/>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第十七条</a:t>
              </a:r>
            </a:p>
          </p:txBody>
        </p:sp>
      </p:grpSp>
      <p:sp>
        <p:nvSpPr>
          <p:cNvPr id="9" name="文本框 8"/>
          <p:cNvSpPr txBox="1"/>
          <p:nvPr>
            <p:custDataLst>
              <p:tags r:id="rId5"/>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24156" y="1889124"/>
            <a:ext cx="9301995" cy="1650113"/>
          </a:xfrm>
          <a:prstGeom prst="rect">
            <a:avLst/>
          </a:prstGeom>
        </p:spPr>
        <p:txBody>
          <a:bodyPr wrap="square">
            <a:noAutofit/>
          </a:bodyPr>
          <a:lstStyle/>
          <a:p>
            <a:pPr indent="449263" algn="just" fontAlgn="auto">
              <a:lnSpc>
                <a:spcPts val="2800"/>
              </a:lnSpc>
              <a:spcAft>
                <a:spcPts val="0"/>
              </a:spcAft>
              <a:buClrTx/>
              <a:buSzTx/>
              <a:buFontTx/>
              <a:defRPr/>
            </a:pPr>
            <a:r>
              <a:rPr sz="1600" kern="100" dirty="0" err="1">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各级党校（行政学院</a:t>
            </a: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干部学院、社会主义学院应当把党史作为干部教育培训的必修课、常修课，充实党史课程，丰富党史教育形式，提高党史教学质量。进修班、培训班等主体班次强化党史学习内容。公务员初任培训、任职培训、在职培训等设置党史课程。团校应当根据实际情况设置党史课程。</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371757" y="1375410"/>
            <a:ext cx="1550670" cy="444500"/>
            <a:chOff x="0" y="3117849"/>
            <a:chExt cx="3212357" cy="444500"/>
          </a:xfrm>
        </p:grpSpPr>
        <p:sp>
          <p:nvSpPr>
            <p:cNvPr id="27" name="五边形 26"/>
            <p:cNvSpPr/>
            <p:nvPr>
              <p:custDataLst>
                <p:tags r:id="rId9"/>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1"/>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第十八条</a:t>
              </a:r>
            </a:p>
          </p:txBody>
        </p:sp>
      </p:grpSp>
      <p:sp>
        <p:nvSpPr>
          <p:cNvPr id="5" name="矩形 4"/>
          <p:cNvSpPr/>
          <p:nvPr>
            <p:custDataLst>
              <p:tags r:id="rId3"/>
            </p:custDataLst>
          </p:nvPr>
        </p:nvSpPr>
        <p:spPr bwMode="auto">
          <a:xfrm flipH="1">
            <a:off x="1524157" y="4259579"/>
            <a:ext cx="9198478" cy="1271651"/>
          </a:xfrm>
          <a:prstGeom prst="rect">
            <a:avLst/>
          </a:prstGeom>
        </p:spPr>
        <p:txBody>
          <a:bodyPr wrap="square">
            <a:noAutofit/>
          </a:bodyPr>
          <a:lstStyle/>
          <a:p>
            <a:pPr indent="361950" algn="just" fontAlgn="auto">
              <a:lnSpc>
                <a:spcPts val="2800"/>
              </a:lnSpc>
              <a:spcAft>
                <a:spcPts val="0"/>
              </a:spcAft>
              <a:defRPr/>
            </a:pPr>
            <a:r>
              <a:rPr lang="en-US" altLang="zh-CN"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 </a:t>
            </a: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基层党组织应当把党史学习教育纳入年度工作计划，通过“三会一课”、主题党日等形式开展党史学习教育，每年至少组织1次以党史为主要内容的学习或者主题党日。在发展党员过程中，教育引导入党积极分子认真学习党史。</a:t>
            </a:r>
          </a:p>
        </p:txBody>
      </p:sp>
      <p:grpSp>
        <p:nvGrpSpPr>
          <p:cNvPr id="6" name="组合 56"/>
          <p:cNvGrpSpPr/>
          <p:nvPr>
            <p:custDataLst>
              <p:tags r:id="rId4"/>
            </p:custDataLst>
          </p:nvPr>
        </p:nvGrpSpPr>
        <p:grpSpPr bwMode="auto">
          <a:xfrm>
            <a:off x="1345087" y="3738880"/>
            <a:ext cx="1550670" cy="444500"/>
            <a:chOff x="0" y="3117849"/>
            <a:chExt cx="3212357" cy="444500"/>
          </a:xfrm>
        </p:grpSpPr>
        <p:sp>
          <p:nvSpPr>
            <p:cNvPr id="7" name="五边形 6"/>
            <p:cNvSpPr/>
            <p:nvPr>
              <p:custDataLst>
                <p:tags r:id="rId6"/>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8" name="矩形 7"/>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 name="文本框 13"/>
            <p:cNvSpPr txBox="1">
              <a:spLocks noChangeArrowheads="1"/>
            </p:cNvSpPr>
            <p:nvPr>
              <p:custDataLst>
                <p:tags r:id="rId8"/>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第十九条</a:t>
              </a:r>
            </a:p>
          </p:txBody>
        </p:sp>
      </p:grpSp>
      <p:sp>
        <p:nvSpPr>
          <p:cNvPr id="2" name="文本框 1"/>
          <p:cNvSpPr txBox="1"/>
          <p:nvPr>
            <p:custDataLst>
              <p:tags r:id="rId5"/>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81149" y="1737995"/>
            <a:ext cx="9193242" cy="698500"/>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用好学校思想政治理论课渠道，推进大中小学思想政治教育一体化建设，推动党史进教材、进课堂、进头脑，发挥党史立德树人的重要作用。</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428750" y="1286510"/>
            <a:ext cx="1550670" cy="444500"/>
            <a:chOff x="0" y="3117849"/>
            <a:chExt cx="3212357" cy="444500"/>
          </a:xfrm>
        </p:grpSpPr>
        <p:sp>
          <p:nvSpPr>
            <p:cNvPr id="27" name="五边形 26"/>
            <p:cNvSpPr/>
            <p:nvPr>
              <p:custDataLst>
                <p:tags r:id="rId14"/>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6"/>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第二十条</a:t>
              </a:r>
            </a:p>
          </p:txBody>
        </p:sp>
      </p:grpSp>
      <p:sp>
        <p:nvSpPr>
          <p:cNvPr id="5" name="矩形 4"/>
          <p:cNvSpPr/>
          <p:nvPr>
            <p:custDataLst>
              <p:tags r:id="rId3"/>
            </p:custDataLst>
          </p:nvPr>
        </p:nvSpPr>
        <p:spPr bwMode="auto">
          <a:xfrm flipH="1">
            <a:off x="1581149" y="3187700"/>
            <a:ext cx="9193241" cy="718820"/>
          </a:xfrm>
          <a:prstGeom prst="rect">
            <a:avLst/>
          </a:prstGeom>
        </p:spPr>
        <p:txBody>
          <a:bodyPr wrap="square">
            <a:noAutofit/>
          </a:bodyPr>
          <a:lstStyle/>
          <a:p>
            <a:pPr indent="449263"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用好革命博物馆、纪念馆、党史馆、烈士纪念设施、革命旧址等红色资源，保护利用好革命文物，精心设计展览陈列、红色旅游线路、学习体验线路，加强革命传统教育、爱国主义教育、思想道德教育。</a:t>
            </a:r>
          </a:p>
        </p:txBody>
      </p:sp>
      <p:grpSp>
        <p:nvGrpSpPr>
          <p:cNvPr id="6" name="组合 56"/>
          <p:cNvGrpSpPr/>
          <p:nvPr>
            <p:custDataLst>
              <p:tags r:id="rId4"/>
            </p:custDataLst>
          </p:nvPr>
        </p:nvGrpSpPr>
        <p:grpSpPr bwMode="auto">
          <a:xfrm>
            <a:off x="1402080" y="2743200"/>
            <a:ext cx="1711325" cy="444500"/>
            <a:chOff x="0" y="3117849"/>
            <a:chExt cx="3545169" cy="444500"/>
          </a:xfrm>
        </p:grpSpPr>
        <p:sp>
          <p:nvSpPr>
            <p:cNvPr id="7" name="五边形 6"/>
            <p:cNvSpPr/>
            <p:nvPr>
              <p:custDataLst>
                <p:tags r:id="rId11"/>
              </p:custDataLst>
            </p:nvPr>
          </p:nvSpPr>
          <p:spPr bwMode="gray">
            <a:xfrm>
              <a:off x="315711" y="3117849"/>
              <a:ext cx="322945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8" name="矩形 7"/>
            <p:cNvSpPr/>
            <p:nvPr>
              <p:custDataLst>
                <p:tags r:id="rId12"/>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 name="文本框 13"/>
            <p:cNvSpPr txBox="1">
              <a:spLocks noChangeArrowheads="1"/>
            </p:cNvSpPr>
            <p:nvPr>
              <p:custDataLst>
                <p:tags r:id="rId13"/>
              </p:custDataLst>
            </p:nvPr>
          </p:nvSpPr>
          <p:spPr bwMode="auto">
            <a:xfrm>
              <a:off x="547232" y="3152774"/>
              <a:ext cx="2997937"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第二十一条</a:t>
              </a:r>
            </a:p>
          </p:txBody>
        </p:sp>
      </p:grpSp>
      <p:sp>
        <p:nvSpPr>
          <p:cNvPr id="2" name="矩形 1"/>
          <p:cNvSpPr/>
          <p:nvPr>
            <p:custDataLst>
              <p:tags r:id="rId5"/>
            </p:custDataLst>
          </p:nvPr>
        </p:nvSpPr>
        <p:spPr bwMode="auto">
          <a:xfrm flipH="1">
            <a:off x="1581150" y="4906645"/>
            <a:ext cx="9193240" cy="1604244"/>
          </a:xfrm>
          <a:prstGeom prst="rect">
            <a:avLst/>
          </a:prstGeom>
        </p:spPr>
        <p:txBody>
          <a:bodyPr wrap="square">
            <a:noAutofit/>
          </a:bodyPr>
          <a:lstStyle/>
          <a:p>
            <a:pPr indent="449263"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把党史学习教育融入重大主题宣传，与新中国史、改革开放史、社会主义发展史、中华民族发展史宣传教育结合起来，加强舆论引导，弘扬主旋律，传播正能量。</a:t>
            </a:r>
          </a:p>
          <a:p>
            <a:pPr indent="457200"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做好重要节庆日、纪念日和重大党史事件纪念工作，按照党中央有关规定办好已故党和国家领导同志诞辰纪念活动，开展重大党史事件、重要党史人物和烈士纪念活动。</a:t>
            </a:r>
          </a:p>
        </p:txBody>
      </p:sp>
      <p:grpSp>
        <p:nvGrpSpPr>
          <p:cNvPr id="4" name="组合 56"/>
          <p:cNvGrpSpPr/>
          <p:nvPr>
            <p:custDataLst>
              <p:tags r:id="rId6"/>
            </p:custDataLst>
          </p:nvPr>
        </p:nvGrpSpPr>
        <p:grpSpPr bwMode="auto">
          <a:xfrm>
            <a:off x="1402080" y="4462145"/>
            <a:ext cx="1711325" cy="444500"/>
            <a:chOff x="0" y="3117849"/>
            <a:chExt cx="3545169" cy="444500"/>
          </a:xfrm>
        </p:grpSpPr>
        <p:sp>
          <p:nvSpPr>
            <p:cNvPr id="10" name="五边形 9"/>
            <p:cNvSpPr/>
            <p:nvPr>
              <p:custDataLst>
                <p:tags r:id="rId8"/>
              </p:custDataLst>
            </p:nvPr>
          </p:nvSpPr>
          <p:spPr bwMode="gray">
            <a:xfrm>
              <a:off x="315711" y="3117849"/>
              <a:ext cx="322945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1" name="矩形 10"/>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2" name="文本框 13"/>
            <p:cNvSpPr txBox="1">
              <a:spLocks noChangeArrowheads="1"/>
            </p:cNvSpPr>
            <p:nvPr>
              <p:custDataLst>
                <p:tags r:id="rId10"/>
              </p:custDataLst>
            </p:nvPr>
          </p:nvSpPr>
          <p:spPr bwMode="auto">
            <a:xfrm>
              <a:off x="547232" y="3152774"/>
              <a:ext cx="2997937"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第二十二条</a:t>
              </a:r>
            </a:p>
          </p:txBody>
        </p:sp>
      </p:grpSp>
      <p:sp>
        <p:nvSpPr>
          <p:cNvPr id="13" name="文本框 12"/>
          <p:cNvSpPr txBox="1"/>
          <p:nvPr>
            <p:custDataLst>
              <p:tags r:id="rId7"/>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41673" y="1849120"/>
            <a:ext cx="9122410" cy="1954530"/>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用好图书、报刊、广播、电影、电视等传播媒介，用好文学、影视、音乐、戏剧、美术等艺术形式，充分发挥文献档案、红色书信、革命诗词等教育价值，鼓励各地利用公共空间开展党史学习教育。</a:t>
            </a:r>
            <a:endParaRPr lang="zh-CN" altLang="en-US"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p>
            <a:pPr indent="449263" algn="just" fontAlgn="auto">
              <a:lnSpc>
                <a:spcPts val="2800"/>
              </a:lnSpc>
              <a:spcAft>
                <a:spcPts val="0"/>
              </a:spcAft>
              <a:buClrTx/>
              <a:buSzTx/>
              <a:buFontTx/>
              <a:defRPr/>
            </a:pPr>
            <a:r>
              <a:rPr lang="zh-CN" altLang="en-US"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用好互联网技术和新媒体手段，通过党史网站（频道）、网上纪念馆以及微博、微信、短视频、移动客户端等网络平台，打造党史融媒体作品，增强党史学习教育吸引力感染力。</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389273" y="1375410"/>
            <a:ext cx="1729105" cy="444500"/>
            <a:chOff x="0" y="3117849"/>
            <a:chExt cx="3582002" cy="444500"/>
          </a:xfrm>
        </p:grpSpPr>
        <p:sp>
          <p:nvSpPr>
            <p:cNvPr id="27" name="五边形 26"/>
            <p:cNvSpPr/>
            <p:nvPr>
              <p:custDataLst>
                <p:tags r:id="rId9"/>
              </p:custDataLst>
            </p:nvPr>
          </p:nvSpPr>
          <p:spPr bwMode="gray">
            <a:xfrm>
              <a:off x="315711" y="3117849"/>
              <a:ext cx="3266291"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1"/>
              </p:custDataLst>
            </p:nvPr>
          </p:nvSpPr>
          <p:spPr bwMode="auto">
            <a:xfrm>
              <a:off x="547232" y="3152774"/>
              <a:ext cx="297031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第二十三条</a:t>
              </a:r>
            </a:p>
          </p:txBody>
        </p:sp>
      </p:grpSp>
      <p:sp>
        <p:nvSpPr>
          <p:cNvPr id="5" name="矩形 4"/>
          <p:cNvSpPr/>
          <p:nvPr>
            <p:custDataLst>
              <p:tags r:id="rId3"/>
            </p:custDataLst>
          </p:nvPr>
        </p:nvSpPr>
        <p:spPr bwMode="auto">
          <a:xfrm flipH="1">
            <a:off x="1541673" y="4458970"/>
            <a:ext cx="9086850" cy="1148200"/>
          </a:xfrm>
          <a:prstGeom prst="rect">
            <a:avLst/>
          </a:prstGeom>
        </p:spPr>
        <p:txBody>
          <a:bodyPr wrap="square">
            <a:noAutofit/>
          </a:bodyPr>
          <a:lstStyle/>
          <a:p>
            <a:pPr indent="457200"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用好新时代文明实践中心、县级融媒体中心和农家书屋、职工书屋等平台，运用报告会、座谈会、知识竞赛、宣讲活动、读书活动等形式，发挥革命英烈、功勋模范、先进典型、时代楷模的示范引领作用，把党史学习教育融入精神文明创建和群众性文化活动。</a:t>
            </a:r>
          </a:p>
        </p:txBody>
      </p:sp>
      <p:grpSp>
        <p:nvGrpSpPr>
          <p:cNvPr id="6" name="组合 56"/>
          <p:cNvGrpSpPr/>
          <p:nvPr>
            <p:custDataLst>
              <p:tags r:id="rId4"/>
            </p:custDataLst>
          </p:nvPr>
        </p:nvGrpSpPr>
        <p:grpSpPr bwMode="auto">
          <a:xfrm>
            <a:off x="1362603" y="4014470"/>
            <a:ext cx="1724025" cy="444500"/>
            <a:chOff x="0" y="3117849"/>
            <a:chExt cx="3571478" cy="444500"/>
          </a:xfrm>
        </p:grpSpPr>
        <p:sp>
          <p:nvSpPr>
            <p:cNvPr id="7" name="五边形 6"/>
            <p:cNvSpPr/>
            <p:nvPr>
              <p:custDataLst>
                <p:tags r:id="rId6"/>
              </p:custDataLst>
            </p:nvPr>
          </p:nvSpPr>
          <p:spPr bwMode="gray">
            <a:xfrm>
              <a:off x="315711" y="3117849"/>
              <a:ext cx="3255767"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8" name="矩形 7"/>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 name="文本框 13"/>
            <p:cNvSpPr txBox="1">
              <a:spLocks noChangeArrowheads="1"/>
            </p:cNvSpPr>
            <p:nvPr>
              <p:custDataLst>
                <p:tags r:id="rId8"/>
              </p:custDataLst>
            </p:nvPr>
          </p:nvSpPr>
          <p:spPr bwMode="auto">
            <a:xfrm>
              <a:off x="547232" y="3152774"/>
              <a:ext cx="2895331"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第二十四条</a:t>
              </a:r>
            </a:p>
          </p:txBody>
        </p:sp>
      </p:grpSp>
      <p:sp>
        <p:nvSpPr>
          <p:cNvPr id="2" name="文本框 1"/>
          <p:cNvSpPr txBox="1"/>
          <p:nvPr>
            <p:custDataLst>
              <p:tags r:id="rId5"/>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80515" y="2824480"/>
            <a:ext cx="9124866" cy="1563602"/>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党史和文献部门应当发挥党的历史和理论研究专门机构作用，制定党史和文献工作规划，组织开展党史研究、党史著作编写、党史宣传教育、党史资料征集等工作。</a:t>
            </a:r>
          </a:p>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各地区各部门各单位应当准确记载本地区本部门本单位党的工作，为党史和文献部门提供资料支持。</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366520" y="2359660"/>
            <a:ext cx="1720850" cy="444500"/>
            <a:chOff x="0" y="3117849"/>
            <a:chExt cx="3564901" cy="444500"/>
          </a:xfrm>
        </p:grpSpPr>
        <p:sp>
          <p:nvSpPr>
            <p:cNvPr id="27" name="五边形 26"/>
            <p:cNvSpPr/>
            <p:nvPr>
              <p:custDataLst>
                <p:tags r:id="rId9"/>
              </p:custDataLst>
            </p:nvPr>
          </p:nvSpPr>
          <p:spPr bwMode="gray">
            <a:xfrm>
              <a:off x="315711" y="3117849"/>
              <a:ext cx="3249190"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1"/>
              </p:custDataLst>
            </p:nvPr>
          </p:nvSpPr>
          <p:spPr bwMode="auto">
            <a:xfrm>
              <a:off x="547232" y="3152774"/>
              <a:ext cx="2857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第二十五条</a:t>
              </a:r>
            </a:p>
          </p:txBody>
        </p:sp>
      </p:grpSp>
      <p:sp>
        <p:nvSpPr>
          <p:cNvPr id="2" name="文本框 1"/>
          <p:cNvSpPr txBox="1"/>
          <p:nvPr/>
        </p:nvSpPr>
        <p:spPr>
          <a:xfrm>
            <a:off x="1737995" y="1419225"/>
            <a:ext cx="8541385" cy="460375"/>
          </a:xfrm>
          <a:prstGeom prst="rect">
            <a:avLst/>
          </a:prstGeom>
          <a:noFill/>
        </p:spPr>
        <p:txBody>
          <a:bodyPr wrap="square">
            <a:spAutoFit/>
          </a:bodyPr>
          <a:lstStyle/>
          <a:p>
            <a:pPr algn="ctr">
              <a:lnSpc>
                <a:spcPct val="120000"/>
              </a:lnSpc>
            </a:pPr>
            <a:r>
              <a:rPr lang="zh-CN" altLang="en-US" sz="2000" b="1" dirty="0">
                <a:solidFill>
                  <a:srgbClr val="C00000"/>
                </a:solidFill>
                <a:latin typeface="微软雅黑" panose="020B0503020204020204" pitchFamily="34" charset="-122"/>
                <a:ea typeface="微软雅黑" panose="020B0503020204020204" pitchFamily="34" charset="-122"/>
              </a:rPr>
              <a:t>第五章 </a:t>
            </a:r>
            <a:r>
              <a:rPr lang="en-US" altLang="zh-CN" sz="2000" b="1" dirty="0">
                <a:solidFill>
                  <a:srgbClr val="C00000"/>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保障和监督</a:t>
            </a:r>
          </a:p>
        </p:txBody>
      </p:sp>
      <p:sp>
        <p:nvSpPr>
          <p:cNvPr id="9" name="矩形 8"/>
          <p:cNvSpPr/>
          <p:nvPr>
            <p:custDataLst>
              <p:tags r:id="rId3"/>
            </p:custDataLst>
          </p:nvPr>
        </p:nvSpPr>
        <p:spPr bwMode="auto">
          <a:xfrm flipH="1">
            <a:off x="1580515" y="5010784"/>
            <a:ext cx="8995470" cy="1201653"/>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加强中共党史党建学一级学科建设，做好人才培养、课程设置、师资队伍建设、科学研究、学术交流等工作。加强党史精品课程建设，建立完善党史精品课程库，利用网络平台、线上课堂等形式，共享优质资源。</a:t>
            </a:r>
          </a:p>
        </p:txBody>
      </p:sp>
      <p:grpSp>
        <p:nvGrpSpPr>
          <p:cNvPr id="10" name="组合 56"/>
          <p:cNvGrpSpPr/>
          <p:nvPr>
            <p:custDataLst>
              <p:tags r:id="rId4"/>
            </p:custDataLst>
          </p:nvPr>
        </p:nvGrpSpPr>
        <p:grpSpPr bwMode="auto">
          <a:xfrm>
            <a:off x="1366520" y="4545965"/>
            <a:ext cx="1720850" cy="444500"/>
            <a:chOff x="0" y="3117849"/>
            <a:chExt cx="3564901" cy="444500"/>
          </a:xfrm>
        </p:grpSpPr>
        <p:sp>
          <p:nvSpPr>
            <p:cNvPr id="11" name="五边形 10"/>
            <p:cNvSpPr/>
            <p:nvPr>
              <p:custDataLst>
                <p:tags r:id="rId6"/>
              </p:custDataLst>
            </p:nvPr>
          </p:nvSpPr>
          <p:spPr bwMode="gray">
            <a:xfrm>
              <a:off x="315711" y="3117849"/>
              <a:ext cx="3249190"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3"/>
            <p:cNvSpPr txBox="1">
              <a:spLocks noChangeArrowheads="1"/>
            </p:cNvSpPr>
            <p:nvPr>
              <p:custDataLst>
                <p:tags r:id="rId8"/>
              </p:custDataLst>
            </p:nvPr>
          </p:nvSpPr>
          <p:spPr bwMode="auto">
            <a:xfrm>
              <a:off x="547232" y="3152774"/>
              <a:ext cx="2857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第二十六条</a:t>
              </a:r>
            </a:p>
          </p:txBody>
        </p:sp>
      </p:grpSp>
      <p:sp>
        <p:nvSpPr>
          <p:cNvPr id="4" name="文本框 3"/>
          <p:cNvSpPr txBox="1"/>
          <p:nvPr>
            <p:custDataLst>
              <p:tags r:id="rId5"/>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41673" y="1835785"/>
            <a:ext cx="9081770" cy="1243330"/>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按照政治强、业务精、作风正的原则，建设一支结构合理、专兼结合的高素质党史学习教育工作队伍。大力培养优秀党史人才特别是青年人才，造就一批有影响的党史专家和党史宣讲人才。重视发挥老干部、老战士、老专家、老教师、老模范参与党史学习教育工作的作用。</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415943" y="1375410"/>
            <a:ext cx="1729105" cy="444500"/>
            <a:chOff x="0" y="3117849"/>
            <a:chExt cx="3582002" cy="444500"/>
          </a:xfrm>
        </p:grpSpPr>
        <p:sp>
          <p:nvSpPr>
            <p:cNvPr id="27" name="五边形 26"/>
            <p:cNvSpPr/>
            <p:nvPr>
              <p:custDataLst>
                <p:tags r:id="rId9"/>
              </p:custDataLst>
            </p:nvPr>
          </p:nvSpPr>
          <p:spPr bwMode="gray">
            <a:xfrm>
              <a:off x="315711" y="3117849"/>
              <a:ext cx="3266291"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1"/>
              </p:custDataLst>
            </p:nvPr>
          </p:nvSpPr>
          <p:spPr bwMode="auto">
            <a:xfrm>
              <a:off x="547232" y="3152774"/>
              <a:ext cx="297031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第二十七条</a:t>
              </a:r>
            </a:p>
          </p:txBody>
        </p:sp>
      </p:grpSp>
      <p:sp>
        <p:nvSpPr>
          <p:cNvPr id="5" name="矩形 4"/>
          <p:cNvSpPr/>
          <p:nvPr>
            <p:custDataLst>
              <p:tags r:id="rId3"/>
            </p:custDataLst>
          </p:nvPr>
        </p:nvSpPr>
        <p:spPr bwMode="auto">
          <a:xfrm flipH="1">
            <a:off x="1541673" y="3843655"/>
            <a:ext cx="9081770" cy="1934845"/>
          </a:xfrm>
          <a:prstGeom prst="rect">
            <a:avLst/>
          </a:prstGeom>
        </p:spPr>
        <p:txBody>
          <a:bodyPr wrap="square">
            <a:noAutofit/>
          </a:bodyPr>
          <a:lstStyle/>
          <a:p>
            <a:pPr indent="449263"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各级党委（党组）以及党委宣传部门、党史和文献部门等应当严格落实意识形态工作责任制，严把政治关。正确处理历史和现实、政治和学术、研究和宣传等关系，旗帜鲜明反对历史虚无主义等错误思潮和观点，自觉与丑化党和国家形象、诋毁党和国家领导人、抹黑英雄模范、歪曲党的历史等言行作斗争。坚决反对形式主义、官僚主义，抵制庸俗化、娱乐化，防止“低级红”、“高级黑”。</a:t>
            </a:r>
          </a:p>
        </p:txBody>
      </p:sp>
      <p:grpSp>
        <p:nvGrpSpPr>
          <p:cNvPr id="6" name="组合 56"/>
          <p:cNvGrpSpPr/>
          <p:nvPr>
            <p:custDataLst>
              <p:tags r:id="rId4"/>
            </p:custDataLst>
          </p:nvPr>
        </p:nvGrpSpPr>
        <p:grpSpPr bwMode="auto">
          <a:xfrm>
            <a:off x="1389273" y="3399155"/>
            <a:ext cx="1724025" cy="444500"/>
            <a:chOff x="0" y="3117849"/>
            <a:chExt cx="3571478" cy="444500"/>
          </a:xfrm>
        </p:grpSpPr>
        <p:sp>
          <p:nvSpPr>
            <p:cNvPr id="7" name="五边形 6"/>
            <p:cNvSpPr/>
            <p:nvPr>
              <p:custDataLst>
                <p:tags r:id="rId6"/>
              </p:custDataLst>
            </p:nvPr>
          </p:nvSpPr>
          <p:spPr bwMode="gray">
            <a:xfrm>
              <a:off x="315711" y="3117849"/>
              <a:ext cx="3255767"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8" name="矩形 7"/>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 name="文本框 13"/>
            <p:cNvSpPr txBox="1">
              <a:spLocks noChangeArrowheads="1"/>
            </p:cNvSpPr>
            <p:nvPr>
              <p:custDataLst>
                <p:tags r:id="rId8"/>
              </p:custDataLst>
            </p:nvPr>
          </p:nvSpPr>
          <p:spPr bwMode="auto">
            <a:xfrm>
              <a:off x="547232" y="3152774"/>
              <a:ext cx="2895331"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第二十八条</a:t>
              </a:r>
            </a:p>
          </p:txBody>
        </p:sp>
      </p:grpSp>
      <p:sp>
        <p:nvSpPr>
          <p:cNvPr id="2" name="文本框 1"/>
          <p:cNvSpPr txBox="1"/>
          <p:nvPr>
            <p:custDataLst>
              <p:tags r:id="rId5"/>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36700" y="1831340"/>
            <a:ext cx="9163050" cy="1577340"/>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党史学习教育工作经费列入本级预算。</a:t>
            </a:r>
          </a:p>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开展党史学习教育，应当坚持勤俭节约，充分利用当地条件就地组织开展相关活动，严禁以学习教育为名变相公款旅游。严禁借学习教育搞不当营商活动，硬性摊派征订辅导读物、音像制品等学习资料。</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419860" y="1375410"/>
            <a:ext cx="1729105" cy="444500"/>
            <a:chOff x="0" y="3117849"/>
            <a:chExt cx="3582002" cy="444500"/>
          </a:xfrm>
        </p:grpSpPr>
        <p:sp>
          <p:nvSpPr>
            <p:cNvPr id="27" name="五边形 26"/>
            <p:cNvSpPr/>
            <p:nvPr>
              <p:custDataLst>
                <p:tags r:id="rId9"/>
              </p:custDataLst>
            </p:nvPr>
          </p:nvSpPr>
          <p:spPr bwMode="gray">
            <a:xfrm>
              <a:off x="315711" y="3117849"/>
              <a:ext cx="3266291"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1"/>
              </p:custDataLst>
            </p:nvPr>
          </p:nvSpPr>
          <p:spPr bwMode="auto">
            <a:xfrm>
              <a:off x="547232" y="3152774"/>
              <a:ext cx="297031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第二十九条</a:t>
              </a:r>
            </a:p>
          </p:txBody>
        </p:sp>
      </p:grpSp>
      <p:sp>
        <p:nvSpPr>
          <p:cNvPr id="5" name="矩形 4"/>
          <p:cNvSpPr/>
          <p:nvPr>
            <p:custDataLst>
              <p:tags r:id="rId3"/>
            </p:custDataLst>
          </p:nvPr>
        </p:nvSpPr>
        <p:spPr bwMode="auto">
          <a:xfrm flipH="1">
            <a:off x="1536698" y="4189730"/>
            <a:ext cx="9375716" cy="718820"/>
          </a:xfrm>
          <a:prstGeom prst="rect">
            <a:avLst/>
          </a:prstGeom>
        </p:spPr>
        <p:txBody>
          <a:bodyPr wrap="square">
            <a:noAutofit/>
          </a:bodyPr>
          <a:lstStyle/>
          <a:p>
            <a:pPr indent="361950"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 各级党委（党组）应当加强对党史学习教育工作开展情况的监督检查，将其纳入党建工作责任制，纳入领导班子、领导干部目标管理和考核体系，纳入巡视巡察内容。</a:t>
            </a:r>
          </a:p>
        </p:txBody>
      </p:sp>
      <p:grpSp>
        <p:nvGrpSpPr>
          <p:cNvPr id="6" name="组合 56"/>
          <p:cNvGrpSpPr/>
          <p:nvPr>
            <p:custDataLst>
              <p:tags r:id="rId4"/>
            </p:custDataLst>
          </p:nvPr>
        </p:nvGrpSpPr>
        <p:grpSpPr bwMode="auto">
          <a:xfrm>
            <a:off x="1393190" y="3745230"/>
            <a:ext cx="1724025" cy="444500"/>
            <a:chOff x="0" y="3117849"/>
            <a:chExt cx="3571478" cy="444500"/>
          </a:xfrm>
        </p:grpSpPr>
        <p:sp>
          <p:nvSpPr>
            <p:cNvPr id="7" name="五边形 6"/>
            <p:cNvSpPr/>
            <p:nvPr>
              <p:custDataLst>
                <p:tags r:id="rId6"/>
              </p:custDataLst>
            </p:nvPr>
          </p:nvSpPr>
          <p:spPr bwMode="gray">
            <a:xfrm>
              <a:off x="315711" y="3117849"/>
              <a:ext cx="3255767"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8" name="矩形 7"/>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 name="文本框 13"/>
            <p:cNvSpPr txBox="1">
              <a:spLocks noChangeArrowheads="1"/>
            </p:cNvSpPr>
            <p:nvPr>
              <p:custDataLst>
                <p:tags r:id="rId8"/>
              </p:custDataLst>
            </p:nvPr>
          </p:nvSpPr>
          <p:spPr bwMode="auto">
            <a:xfrm>
              <a:off x="547232" y="3152774"/>
              <a:ext cx="2895331"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第三十条</a:t>
              </a:r>
            </a:p>
          </p:txBody>
        </p:sp>
      </p:grpSp>
      <p:sp>
        <p:nvSpPr>
          <p:cNvPr id="2" name="文本框 1"/>
          <p:cNvSpPr txBox="1"/>
          <p:nvPr>
            <p:custDataLst>
              <p:tags r:id="rId5"/>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23893" y="1840230"/>
            <a:ext cx="9011920" cy="2695575"/>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各级党委（党组）原则上每5年组织开展1次党史学习教育工作情况综合评估，充分运用评估结果，不断改进党史学习教育工作。</a:t>
            </a:r>
          </a:p>
          <a:p>
            <a:pPr indent="457200" algn="just" fontAlgn="auto">
              <a:lnSpc>
                <a:spcPts val="2800"/>
              </a:lnSpc>
              <a:spcAft>
                <a:spcPts val="0"/>
              </a:spcAft>
              <a:buClrTx/>
              <a:buSzTx/>
              <a:buFontTx/>
              <a:defRPr/>
            </a:pPr>
            <a:r>
              <a:rPr sz="1600" kern="100" dirty="0" err="1">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对党史学习教育工作中成绩突出的集体和个人，按照有关规定给予表彰奖励</a:t>
            </a: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a:t>
            </a:r>
          </a:p>
          <a:p>
            <a:pPr indent="457200" algn="just" fontAlgn="auto">
              <a:lnSpc>
                <a:spcPts val="2800"/>
              </a:lnSpc>
              <a:spcAft>
                <a:spcPts val="0"/>
              </a:spcAft>
              <a:buClrTx/>
              <a:buSzTx/>
              <a:buFontTx/>
              <a:defRPr/>
            </a:pPr>
            <a:r>
              <a:rPr sz="1600" kern="100" dirty="0" err="1">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违反本条例有关规定的，根据情节轻重，依规依纪依法予以处理、处分</a:t>
            </a: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371493" y="1375410"/>
            <a:ext cx="1729105" cy="444500"/>
            <a:chOff x="0" y="3117849"/>
            <a:chExt cx="3582002" cy="444500"/>
          </a:xfrm>
        </p:grpSpPr>
        <p:sp>
          <p:nvSpPr>
            <p:cNvPr id="27" name="五边形 26"/>
            <p:cNvSpPr/>
            <p:nvPr>
              <p:custDataLst>
                <p:tags r:id="rId4"/>
              </p:custDataLst>
            </p:nvPr>
          </p:nvSpPr>
          <p:spPr bwMode="gray">
            <a:xfrm>
              <a:off x="315711" y="3117849"/>
              <a:ext cx="3266291"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6"/>
              </p:custDataLst>
            </p:nvPr>
          </p:nvSpPr>
          <p:spPr bwMode="auto">
            <a:xfrm>
              <a:off x="547232" y="3152774"/>
              <a:ext cx="297031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第三十一条</a:t>
              </a:r>
            </a:p>
          </p:txBody>
        </p:sp>
      </p:grpSp>
      <p:sp>
        <p:nvSpPr>
          <p:cNvPr id="2" name="文本框 1"/>
          <p:cNvSpPr txBox="1"/>
          <p:nvPr>
            <p:custDataLst>
              <p:tags r:id="rId3"/>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32412" y="2811145"/>
            <a:ext cx="8895080" cy="698500"/>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军队党史学习教育工作规定，由中央军事委员会根据本条例制定。</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371757" y="2359660"/>
            <a:ext cx="1720850" cy="444500"/>
            <a:chOff x="0" y="3117849"/>
            <a:chExt cx="3564901" cy="444500"/>
          </a:xfrm>
        </p:grpSpPr>
        <p:sp>
          <p:nvSpPr>
            <p:cNvPr id="27" name="五边形 26"/>
            <p:cNvSpPr/>
            <p:nvPr>
              <p:custDataLst>
                <p:tags r:id="rId14"/>
              </p:custDataLst>
            </p:nvPr>
          </p:nvSpPr>
          <p:spPr bwMode="gray">
            <a:xfrm>
              <a:off x="315711" y="3117849"/>
              <a:ext cx="3249190"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6"/>
              </p:custDataLst>
            </p:nvPr>
          </p:nvSpPr>
          <p:spPr bwMode="auto">
            <a:xfrm>
              <a:off x="547232" y="3152774"/>
              <a:ext cx="2857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第三十二条</a:t>
              </a:r>
            </a:p>
          </p:txBody>
        </p:sp>
      </p:grpSp>
      <p:sp>
        <p:nvSpPr>
          <p:cNvPr id="2" name="文本框 1"/>
          <p:cNvSpPr txBox="1"/>
          <p:nvPr/>
        </p:nvSpPr>
        <p:spPr>
          <a:xfrm>
            <a:off x="1769110" y="1419225"/>
            <a:ext cx="8541385" cy="460375"/>
          </a:xfrm>
          <a:prstGeom prst="rect">
            <a:avLst/>
          </a:prstGeom>
          <a:noFill/>
        </p:spPr>
        <p:txBody>
          <a:bodyPr wrap="square">
            <a:spAutoFit/>
          </a:bodyPr>
          <a:lstStyle/>
          <a:p>
            <a:pPr algn="ctr">
              <a:lnSpc>
                <a:spcPct val="120000"/>
              </a:lnSpc>
            </a:pPr>
            <a:r>
              <a:rPr sz="2000" b="1" dirty="0">
                <a:solidFill>
                  <a:srgbClr val="C00000"/>
                </a:solidFill>
                <a:latin typeface="微软雅黑" panose="020B0503020204020204" pitchFamily="34" charset="-122"/>
                <a:ea typeface="微软雅黑" panose="020B0503020204020204" pitchFamily="34" charset="-122"/>
              </a:rPr>
              <a:t>第六章</a:t>
            </a:r>
            <a:r>
              <a:rPr lang="en-US" sz="2000" b="1" dirty="0">
                <a:solidFill>
                  <a:srgbClr val="C00000"/>
                </a:solidFill>
                <a:latin typeface="微软雅黑" panose="020B0503020204020204" pitchFamily="34" charset="-122"/>
                <a:ea typeface="微软雅黑" panose="020B0503020204020204" pitchFamily="34" charset="-122"/>
              </a:rPr>
              <a:t> </a:t>
            </a:r>
            <a:r>
              <a:rPr sz="2000" b="1" dirty="0">
                <a:solidFill>
                  <a:srgbClr val="C00000"/>
                </a:solidFill>
                <a:latin typeface="微软雅黑" panose="020B0503020204020204" pitchFamily="34" charset="-122"/>
                <a:ea typeface="微软雅黑" panose="020B0503020204020204" pitchFamily="34" charset="-122"/>
              </a:rPr>
              <a:t> 附则</a:t>
            </a:r>
          </a:p>
        </p:txBody>
      </p:sp>
      <p:sp>
        <p:nvSpPr>
          <p:cNvPr id="9" name="矩形 8"/>
          <p:cNvSpPr/>
          <p:nvPr>
            <p:custDataLst>
              <p:tags r:id="rId3"/>
            </p:custDataLst>
          </p:nvPr>
        </p:nvSpPr>
        <p:spPr bwMode="auto">
          <a:xfrm flipH="1">
            <a:off x="1532412" y="4092575"/>
            <a:ext cx="8895080" cy="698500"/>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本条例由中央宣传部、中央组织部、中央党史和文献研究院负责解释。</a:t>
            </a:r>
          </a:p>
        </p:txBody>
      </p:sp>
      <p:grpSp>
        <p:nvGrpSpPr>
          <p:cNvPr id="10" name="组合 56"/>
          <p:cNvGrpSpPr/>
          <p:nvPr>
            <p:custDataLst>
              <p:tags r:id="rId4"/>
            </p:custDataLst>
          </p:nvPr>
        </p:nvGrpSpPr>
        <p:grpSpPr bwMode="auto">
          <a:xfrm>
            <a:off x="1371757" y="3641090"/>
            <a:ext cx="1720850" cy="444500"/>
            <a:chOff x="0" y="3117849"/>
            <a:chExt cx="3564901" cy="444500"/>
          </a:xfrm>
        </p:grpSpPr>
        <p:sp>
          <p:nvSpPr>
            <p:cNvPr id="11" name="五边形 10"/>
            <p:cNvSpPr/>
            <p:nvPr>
              <p:custDataLst>
                <p:tags r:id="rId11"/>
              </p:custDataLst>
            </p:nvPr>
          </p:nvSpPr>
          <p:spPr bwMode="gray">
            <a:xfrm>
              <a:off x="315711" y="3117849"/>
              <a:ext cx="3249190"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12"/>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3"/>
            <p:cNvSpPr txBox="1">
              <a:spLocks noChangeArrowheads="1"/>
            </p:cNvSpPr>
            <p:nvPr>
              <p:custDataLst>
                <p:tags r:id="rId13"/>
              </p:custDataLst>
            </p:nvPr>
          </p:nvSpPr>
          <p:spPr bwMode="auto">
            <a:xfrm>
              <a:off x="547232" y="3152774"/>
              <a:ext cx="2857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第三十三条</a:t>
              </a:r>
            </a:p>
          </p:txBody>
        </p:sp>
      </p:grpSp>
      <p:sp>
        <p:nvSpPr>
          <p:cNvPr id="5" name="矩形 4"/>
          <p:cNvSpPr/>
          <p:nvPr>
            <p:custDataLst>
              <p:tags r:id="rId5"/>
            </p:custDataLst>
          </p:nvPr>
        </p:nvSpPr>
        <p:spPr bwMode="auto">
          <a:xfrm flipH="1">
            <a:off x="1532412" y="5367655"/>
            <a:ext cx="8895080" cy="698500"/>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本条例自发布之日起施行。</a:t>
            </a:r>
          </a:p>
        </p:txBody>
      </p:sp>
      <p:grpSp>
        <p:nvGrpSpPr>
          <p:cNvPr id="6" name="组合 56"/>
          <p:cNvGrpSpPr/>
          <p:nvPr>
            <p:custDataLst>
              <p:tags r:id="rId6"/>
            </p:custDataLst>
          </p:nvPr>
        </p:nvGrpSpPr>
        <p:grpSpPr bwMode="auto">
          <a:xfrm>
            <a:off x="1371757" y="4916170"/>
            <a:ext cx="1720850" cy="444500"/>
            <a:chOff x="0" y="3117849"/>
            <a:chExt cx="3564901" cy="444500"/>
          </a:xfrm>
        </p:grpSpPr>
        <p:sp>
          <p:nvSpPr>
            <p:cNvPr id="7" name="五边形 6"/>
            <p:cNvSpPr/>
            <p:nvPr>
              <p:custDataLst>
                <p:tags r:id="rId8"/>
              </p:custDataLst>
            </p:nvPr>
          </p:nvSpPr>
          <p:spPr bwMode="gray">
            <a:xfrm>
              <a:off x="315711" y="3117849"/>
              <a:ext cx="3249190"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8" name="矩形 7"/>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4" name="文本框 13"/>
            <p:cNvSpPr txBox="1">
              <a:spLocks noChangeArrowheads="1"/>
            </p:cNvSpPr>
            <p:nvPr>
              <p:custDataLst>
                <p:tags r:id="rId10"/>
              </p:custDataLst>
            </p:nvPr>
          </p:nvSpPr>
          <p:spPr bwMode="auto">
            <a:xfrm>
              <a:off x="547232" y="3152774"/>
              <a:ext cx="2857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第三十四条</a:t>
              </a:r>
            </a:p>
          </p:txBody>
        </p:sp>
      </p:grpSp>
      <p:sp>
        <p:nvSpPr>
          <p:cNvPr id="4" name="文本框 3"/>
          <p:cNvSpPr txBox="1"/>
          <p:nvPr>
            <p:custDataLst>
              <p:tags r:id="rId7"/>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35"/>
            <a:ext cx="12192000" cy="6858000"/>
          </a:xfrm>
          <a:prstGeom prst="rect">
            <a:avLst/>
          </a:prstGeom>
          <a:gradFill flip="none" rotWithShape="1">
            <a:gsLst>
              <a:gs pos="72000">
                <a:srgbClr val="B92625"/>
              </a:gs>
              <a:gs pos="0">
                <a:srgbClr val="C00000">
                  <a:alpha val="12000"/>
                </a:srgbClr>
              </a:gs>
            </a:gsLst>
            <a:lin ang="5400000" scaled="1"/>
            <a:tileRect/>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a:off x="0" y="0"/>
            <a:ext cx="12192000" cy="6598261"/>
          </a:xfrm>
          <a:prstGeom prst="rect">
            <a:avLst/>
          </a:prstGeom>
          <a:gradFill flip="none" rotWithShape="1">
            <a:gsLst>
              <a:gs pos="58000">
                <a:srgbClr val="B82C36"/>
              </a:gs>
              <a:gs pos="0">
                <a:srgbClr val="C00000">
                  <a:alpha val="0"/>
                </a:srgbClr>
              </a:gs>
            </a:gsLst>
            <a:lin ang="10800000" scaled="1"/>
            <a:tileRect/>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7" name="组合 6"/>
          <p:cNvGrpSpPr/>
          <p:nvPr/>
        </p:nvGrpSpPr>
        <p:grpSpPr>
          <a:xfrm rot="21007572">
            <a:off x="-246963" y="4529193"/>
            <a:ext cx="14037941" cy="4866313"/>
            <a:chOff x="-806222" y="4257247"/>
            <a:chExt cx="14653844" cy="5780389"/>
          </a:xfrm>
        </p:grpSpPr>
        <p:sp>
          <p:nvSpPr>
            <p:cNvPr id="8" name="任意多边形: 形状 8"/>
            <p:cNvSpPr/>
            <p:nvPr/>
          </p:nvSpPr>
          <p:spPr>
            <a:xfrm>
              <a:off x="-806222" y="4257247"/>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形状 34"/>
            <p:cNvSpPr/>
            <p:nvPr/>
          </p:nvSpPr>
          <p:spPr>
            <a:xfrm>
              <a:off x="-806222" y="4540731"/>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0" name="任意多边形: 形状 35"/>
            <p:cNvSpPr/>
            <p:nvPr/>
          </p:nvSpPr>
          <p:spPr>
            <a:xfrm>
              <a:off x="-806222" y="4824215"/>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1" name="任意多边形: 形状 36"/>
            <p:cNvSpPr/>
            <p:nvPr/>
          </p:nvSpPr>
          <p:spPr>
            <a:xfrm>
              <a:off x="-806222" y="5107699"/>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2" name="任意多边形: 形状 38"/>
            <p:cNvSpPr/>
            <p:nvPr/>
          </p:nvSpPr>
          <p:spPr>
            <a:xfrm>
              <a:off x="-806222" y="5391183"/>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3" name="任意多边形: 形状 39"/>
            <p:cNvSpPr/>
            <p:nvPr/>
          </p:nvSpPr>
          <p:spPr>
            <a:xfrm>
              <a:off x="-806222" y="5674666"/>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4" name="任意多边形: 形状 40"/>
            <p:cNvSpPr/>
            <p:nvPr/>
          </p:nvSpPr>
          <p:spPr>
            <a:xfrm>
              <a:off x="-806222" y="5958150"/>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5" name="任意多边形: 形状 41"/>
            <p:cNvSpPr/>
            <p:nvPr/>
          </p:nvSpPr>
          <p:spPr>
            <a:xfrm>
              <a:off x="-806222" y="6241634"/>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6" name="任意多边形: 形状 42"/>
            <p:cNvSpPr/>
            <p:nvPr/>
          </p:nvSpPr>
          <p:spPr>
            <a:xfrm>
              <a:off x="-806222" y="6525118"/>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7" name="任意多边形: 形状 43"/>
            <p:cNvSpPr/>
            <p:nvPr/>
          </p:nvSpPr>
          <p:spPr>
            <a:xfrm>
              <a:off x="-806222" y="6808601"/>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8" name="任意多边形: 形状 44"/>
            <p:cNvSpPr/>
            <p:nvPr/>
          </p:nvSpPr>
          <p:spPr>
            <a:xfrm>
              <a:off x="-806222" y="7092086"/>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9" name="任意多边形: 形状 33"/>
            <p:cNvSpPr/>
            <p:nvPr/>
          </p:nvSpPr>
          <p:spPr>
            <a:xfrm>
              <a:off x="-806222" y="7375569"/>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20" name="图片 19"/>
          <p:cNvPicPr>
            <a:picLocks noChangeAspect="1"/>
          </p:cNvPicPr>
          <p:nvPr/>
        </p:nvPicPr>
        <p:blipFill>
          <a:blip r:embed="rId3" cstate="screen">
            <a:alphaModFix amt="50000"/>
          </a:blip>
          <a:stretch>
            <a:fillRect/>
          </a:stretch>
        </p:blipFill>
        <p:spPr>
          <a:xfrm>
            <a:off x="3183189" y="6472761"/>
            <a:ext cx="5568950" cy="257028"/>
          </a:xfrm>
          <a:prstGeom prst="rect">
            <a:avLst/>
          </a:prstGeom>
        </p:spPr>
      </p:pic>
      <p:sp>
        <p:nvSpPr>
          <p:cNvPr id="3" name="矩形 2"/>
          <p:cNvSpPr/>
          <p:nvPr/>
        </p:nvSpPr>
        <p:spPr>
          <a:xfrm>
            <a:off x="1664560" y="3311827"/>
            <a:ext cx="9721516" cy="895310"/>
          </a:xfrm>
          <a:prstGeom prst="rect">
            <a:avLst/>
          </a:prstGeom>
        </p:spPr>
        <p:txBody>
          <a:bodyPr wrap="square">
            <a:spAutoFit/>
          </a:bodyPr>
          <a:lstStyle/>
          <a:p>
            <a:pPr algn="ctr">
              <a:lnSpc>
                <a:spcPts val="4680"/>
              </a:lnSpc>
              <a:spcBef>
                <a:spcPts val="2200"/>
              </a:spcBef>
            </a:pPr>
            <a:r>
              <a:rPr lang="zh-CN" altLang="en-US" sz="11500" b="1" dirty="0">
                <a:gradFill>
                  <a:gsLst>
                    <a:gs pos="97000">
                      <a:srgbClr val="FFF3EE"/>
                    </a:gs>
                    <a:gs pos="36000">
                      <a:srgbClr val="FFF3EE"/>
                    </a:gs>
                    <a:gs pos="69000">
                      <a:srgbClr val="FCDFAA"/>
                    </a:gs>
                    <a:gs pos="7000">
                      <a:srgbClr val="FCDFAA"/>
                    </a:gs>
                  </a:gsLst>
                  <a:lin ang="18000000" scaled="0"/>
                </a:gradFill>
                <a:latin typeface="微软雅黑" panose="020B0503020204020204" pitchFamily="34" charset="-122"/>
                <a:ea typeface="微软雅黑" panose="020B0503020204020204" pitchFamily="34" charset="-122"/>
              </a:rPr>
              <a:t>谢 谢！</a:t>
            </a:r>
            <a:endParaRPr lang="zh-CN" altLang="en-US" sz="8000" b="1" dirty="0">
              <a:gradFill>
                <a:gsLst>
                  <a:gs pos="97000">
                    <a:srgbClr val="FFF3EE"/>
                  </a:gs>
                  <a:gs pos="36000">
                    <a:srgbClr val="FFF3EE"/>
                  </a:gs>
                  <a:gs pos="69000">
                    <a:srgbClr val="FCDFAA"/>
                  </a:gs>
                  <a:gs pos="7000">
                    <a:srgbClr val="FCDFAA"/>
                  </a:gs>
                </a:gsLst>
                <a:lin ang="18000000" scaled="0"/>
              </a:gradFill>
              <a:latin typeface="微软雅黑" panose="020B0503020204020204" pitchFamily="34" charset="-122"/>
              <a:ea typeface="微软雅黑" panose="020B0503020204020204" pitchFamily="34" charset="-122"/>
            </a:endParaRPr>
          </a:p>
        </p:txBody>
      </p:sp>
      <p:sp>
        <p:nvSpPr>
          <p:cNvPr id="4" name="TextBox 3"/>
          <p:cNvSpPr txBox="1"/>
          <p:nvPr/>
        </p:nvSpPr>
        <p:spPr>
          <a:xfrm>
            <a:off x="4034108" y="5061960"/>
            <a:ext cx="3867110" cy="461665"/>
          </a:xfrm>
          <a:prstGeom prst="rect">
            <a:avLst/>
          </a:prstGeom>
          <a:noFill/>
        </p:spPr>
        <p:txBody>
          <a:bodyPr wrap="square" rtlCol="0">
            <a:spAutoFit/>
          </a:bodyPr>
          <a:lstStyle/>
          <a:p>
            <a:pPr algn="ctr"/>
            <a:r>
              <a:rPr lang="zh-CN" altLang="en-US" sz="2400" b="1" dirty="0">
                <a:solidFill>
                  <a:srgbClr val="FFE5DF"/>
                </a:solidFill>
                <a:latin typeface="黑体" panose="02010609060101010101" pitchFamily="49" charset="-122"/>
                <a:ea typeface="黑体" panose="02010609060101010101" pitchFamily="49" charset="-122"/>
              </a:rPr>
              <a:t>党委组织部</a:t>
            </a:r>
          </a:p>
        </p:txBody>
      </p:sp>
      <p:sp>
        <p:nvSpPr>
          <p:cNvPr id="23" name="TextBox 3"/>
          <p:cNvSpPr txBox="1"/>
          <p:nvPr/>
        </p:nvSpPr>
        <p:spPr>
          <a:xfrm>
            <a:off x="4440867" y="5548527"/>
            <a:ext cx="3053592" cy="398780"/>
          </a:xfrm>
          <a:prstGeom prst="rect">
            <a:avLst/>
          </a:prstGeom>
          <a:noFill/>
        </p:spPr>
        <p:txBody>
          <a:bodyPr wrap="square" rtlCol="0">
            <a:spAutoFit/>
          </a:bodyPr>
          <a:lstStyle/>
          <a:p>
            <a:pPr algn="ctr"/>
            <a:r>
              <a:rPr lang="en-US" altLang="zh-CN" sz="2000" b="1" dirty="0">
                <a:solidFill>
                  <a:srgbClr val="FFE5DF"/>
                </a:solidFill>
                <a:latin typeface="黑体" panose="02010609060101010101" pitchFamily="49" charset="-122"/>
                <a:ea typeface="黑体" panose="02010609060101010101" pitchFamily="49" charset="-122"/>
              </a:rPr>
              <a:t>2024</a:t>
            </a:r>
            <a:r>
              <a:rPr lang="zh-CN" altLang="en-US" sz="2000" b="1" dirty="0">
                <a:solidFill>
                  <a:srgbClr val="FFE5DF"/>
                </a:solidFill>
                <a:latin typeface="黑体" panose="02010609060101010101" pitchFamily="49" charset="-122"/>
                <a:ea typeface="黑体" panose="02010609060101010101" pitchFamily="49" charset="-122"/>
              </a:rPr>
              <a:t>年</a:t>
            </a:r>
            <a:r>
              <a:rPr lang="en-US" altLang="zh-CN" sz="2000" b="1" dirty="0">
                <a:solidFill>
                  <a:srgbClr val="FFE5DF"/>
                </a:solidFill>
                <a:latin typeface="黑体" panose="02010609060101010101" pitchFamily="49" charset="-122"/>
                <a:ea typeface="黑体" panose="02010609060101010101" pitchFamily="49" charset="-122"/>
              </a:rPr>
              <a:t>2</a:t>
            </a:r>
            <a:r>
              <a:rPr lang="zh-CN" altLang="en-US" sz="2000" b="1" dirty="0">
                <a:solidFill>
                  <a:srgbClr val="FFE5DF"/>
                </a:solidFill>
                <a:latin typeface="黑体" panose="02010609060101010101" pitchFamily="49" charset="-122"/>
                <a:ea typeface="黑体" panose="02010609060101010101" pitchFamily="49" charset="-122"/>
              </a:rPr>
              <a:t>月</a:t>
            </a:r>
          </a:p>
        </p:txBody>
      </p:sp>
      <p:grpSp>
        <p:nvGrpSpPr>
          <p:cNvPr id="24" name="组合 23"/>
          <p:cNvGrpSpPr/>
          <p:nvPr/>
        </p:nvGrpSpPr>
        <p:grpSpPr>
          <a:xfrm>
            <a:off x="4148385" y="580208"/>
            <a:ext cx="3495680" cy="973514"/>
            <a:chOff x="3843339" y="4160377"/>
            <a:chExt cx="4206873" cy="1171574"/>
          </a:xfrm>
        </p:grpSpPr>
        <p:pic>
          <p:nvPicPr>
            <p:cNvPr id="25" name="图片 24"/>
            <p:cNvPicPr>
              <a:picLocks noChangeAspect="1"/>
            </p:cNvPicPr>
            <p:nvPr/>
          </p:nvPicPr>
          <p:blipFill>
            <a:blip r:embed="rId4" cstate="screen">
              <a:duotone>
                <a:prstClr val="black"/>
                <a:srgbClr val="D9C3A5">
                  <a:tint val="50000"/>
                  <a:satMod val="180000"/>
                </a:srgbClr>
              </a:duotone>
            </a:blip>
            <a:stretch>
              <a:fillRect/>
            </a:stretch>
          </p:blipFill>
          <p:spPr>
            <a:xfrm>
              <a:off x="3843339" y="4160377"/>
              <a:ext cx="1171574" cy="1171574"/>
            </a:xfrm>
            <a:prstGeom prst="rect">
              <a:avLst/>
            </a:prstGeom>
          </p:spPr>
        </p:pic>
        <p:pic>
          <p:nvPicPr>
            <p:cNvPr id="26" name="图片 25"/>
            <p:cNvPicPr>
              <a:picLocks noChangeAspect="1"/>
            </p:cNvPicPr>
            <p:nvPr/>
          </p:nvPicPr>
          <p:blipFill>
            <a:blip r:embed="rId5" cstate="screen">
              <a:duotone>
                <a:prstClr val="black"/>
                <a:srgbClr val="D9C3A5">
                  <a:tint val="50000"/>
                  <a:satMod val="180000"/>
                </a:srgbClr>
              </a:duotone>
            </a:blip>
            <a:stretch>
              <a:fillRect/>
            </a:stretch>
          </p:blipFill>
          <p:spPr>
            <a:xfrm>
              <a:off x="5157787" y="4179404"/>
              <a:ext cx="2892425" cy="1138259"/>
            </a:xfrm>
            <a:prstGeom prst="rect">
              <a:avLst/>
            </a:prstGeom>
          </p:spPr>
        </p:pic>
      </p:gr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54480" y="2873375"/>
            <a:ext cx="9119235" cy="698500"/>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为了推动党史学习教育常态化长效化，推动全党全社会学好党史、用好党史，从党的历史中汲取智慧和力量，弘扬伟大建党精神，传承红色基因，赓续红色血脉，根据《中国共产党章程》，制定本条例。</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grpSp>
        <p:nvGrpSpPr>
          <p:cNvPr id="26" name="组合 56"/>
          <p:cNvGrpSpPr/>
          <p:nvPr>
            <p:custDataLst>
              <p:tags r:id="rId2"/>
            </p:custDataLst>
          </p:nvPr>
        </p:nvGrpSpPr>
        <p:grpSpPr bwMode="auto">
          <a:xfrm>
            <a:off x="1402080" y="2359660"/>
            <a:ext cx="1550670" cy="444500"/>
            <a:chOff x="0" y="3117849"/>
            <a:chExt cx="3212357" cy="444500"/>
          </a:xfrm>
        </p:grpSpPr>
        <p:sp>
          <p:nvSpPr>
            <p:cNvPr id="27" name="五边形 26"/>
            <p:cNvSpPr/>
            <p:nvPr>
              <p:custDataLst>
                <p:tags r:id="rId8"/>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0"/>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第一条</a:t>
              </a:r>
            </a:p>
          </p:txBody>
        </p:sp>
      </p:grpSp>
      <p:sp>
        <p:nvSpPr>
          <p:cNvPr id="5" name="矩形 4"/>
          <p:cNvSpPr/>
          <p:nvPr>
            <p:custDataLst>
              <p:tags r:id="rId3"/>
            </p:custDataLst>
          </p:nvPr>
        </p:nvSpPr>
        <p:spPr bwMode="auto">
          <a:xfrm flipH="1">
            <a:off x="1554480" y="4815205"/>
            <a:ext cx="9119870" cy="718820"/>
          </a:xfrm>
          <a:prstGeom prst="rect">
            <a:avLst/>
          </a:prstGeom>
        </p:spPr>
        <p:txBody>
          <a:bodyPr wrap="square">
            <a:noAutofit/>
          </a:bodyPr>
          <a:lstStyle/>
          <a:p>
            <a:pPr indent="449263"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开展党史学习教育，用党的历史教育人、启迪人、感化人、鼓舞人，是牢记党的初心使命、坚定理想信念、推进自我革命的重要途径，是新时代坚持和发展中国特色社会主义、以中国式现代化全面推进中华民族伟大复兴的必然要求。</a:t>
            </a:r>
          </a:p>
        </p:txBody>
      </p:sp>
      <p:grpSp>
        <p:nvGrpSpPr>
          <p:cNvPr id="6" name="组合 56"/>
          <p:cNvGrpSpPr/>
          <p:nvPr>
            <p:custDataLst>
              <p:tags r:id="rId4"/>
            </p:custDataLst>
          </p:nvPr>
        </p:nvGrpSpPr>
        <p:grpSpPr bwMode="auto">
          <a:xfrm>
            <a:off x="1402080" y="4279265"/>
            <a:ext cx="1550670" cy="444500"/>
            <a:chOff x="0" y="3117849"/>
            <a:chExt cx="3212357" cy="444500"/>
          </a:xfrm>
        </p:grpSpPr>
        <p:sp>
          <p:nvSpPr>
            <p:cNvPr id="7" name="五边形 6"/>
            <p:cNvSpPr/>
            <p:nvPr>
              <p:custDataLst>
                <p:tags r:id="rId5"/>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8" name="矩形 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 name="文本框 13"/>
            <p:cNvSpPr txBox="1">
              <a:spLocks noChangeArrowheads="1"/>
            </p:cNvSpPr>
            <p:nvPr>
              <p:custDataLst>
                <p:tags r:id="rId7"/>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第二条</a:t>
              </a:r>
            </a:p>
          </p:txBody>
        </p:sp>
      </p:grpSp>
      <p:sp>
        <p:nvSpPr>
          <p:cNvPr id="2" name="文本框 1"/>
          <p:cNvSpPr txBox="1"/>
          <p:nvPr/>
        </p:nvSpPr>
        <p:spPr>
          <a:xfrm>
            <a:off x="1773555" y="1419225"/>
            <a:ext cx="8541385" cy="460375"/>
          </a:xfrm>
          <a:prstGeom prst="rect">
            <a:avLst/>
          </a:prstGeom>
          <a:noFill/>
        </p:spPr>
        <p:txBody>
          <a:bodyPr wrap="square">
            <a:spAutoFit/>
          </a:bodyPr>
          <a:lstStyle/>
          <a:p>
            <a:pPr algn="ctr">
              <a:lnSpc>
                <a:spcPct val="120000"/>
              </a:lnSpc>
            </a:pPr>
            <a:r>
              <a:rPr lang="zh-CN" altLang="en-US" sz="2000" b="1" dirty="0">
                <a:solidFill>
                  <a:srgbClr val="C00000"/>
                </a:solidFill>
                <a:latin typeface="微软雅黑" panose="020B0503020204020204" pitchFamily="34" charset="-122"/>
                <a:ea typeface="微软雅黑" panose="020B0503020204020204" pitchFamily="34" charset="-122"/>
              </a:rPr>
              <a:t>第一章 </a:t>
            </a:r>
            <a:r>
              <a:rPr lang="en-US" altLang="zh-CN" sz="2000" b="1" dirty="0">
                <a:solidFill>
                  <a:srgbClr val="C00000"/>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总则</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50034" y="1889125"/>
            <a:ext cx="9232984" cy="1819910"/>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史学习教育工作坚持以马克思列宁主义、毛泽东思想、邓小平理论、“三个代表”重要思想、科学发展观、习近平新时代中国特色社会主义思想为指导，深刻领悟“两个确立”的决定性意义，增强“四个意识”、坚定“四个自信”、做到“两个维护”，用党的奋斗历程和伟大成就鼓舞斗志、指引方向，用党的光荣传统和优良作风坚定信念、凝聚力量，用党的历史经验和实践创造启迪智慧、砥砺品格，推动全党全社会奋进新征程、建功新时代。</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397635" y="1375410"/>
            <a:ext cx="1550670" cy="444500"/>
            <a:chOff x="0" y="3117849"/>
            <a:chExt cx="3212357" cy="444500"/>
          </a:xfrm>
        </p:grpSpPr>
        <p:sp>
          <p:nvSpPr>
            <p:cNvPr id="27" name="五边形 26"/>
            <p:cNvSpPr/>
            <p:nvPr>
              <p:custDataLst>
                <p:tags r:id="rId9"/>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1"/>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第三条</a:t>
              </a:r>
            </a:p>
          </p:txBody>
        </p:sp>
      </p:grpSp>
      <p:sp>
        <p:nvSpPr>
          <p:cNvPr id="5" name="矩形 4"/>
          <p:cNvSpPr/>
          <p:nvPr>
            <p:custDataLst>
              <p:tags r:id="rId3"/>
            </p:custDataLst>
          </p:nvPr>
        </p:nvSpPr>
        <p:spPr bwMode="auto">
          <a:xfrm flipH="1">
            <a:off x="1550033" y="4552949"/>
            <a:ext cx="9163974" cy="1495425"/>
          </a:xfrm>
          <a:prstGeom prst="rect">
            <a:avLst/>
          </a:prstGeom>
        </p:spPr>
        <p:txBody>
          <a:bodyPr wrap="square">
            <a:noAutofit/>
          </a:bodyPr>
          <a:lstStyle/>
          <a:p>
            <a:pPr indent="457200" algn="just" fontAlgn="auto">
              <a:lnSpc>
                <a:spcPts val="2800"/>
              </a:lnSpc>
              <a:spcAft>
                <a:spcPts val="0"/>
              </a:spcAft>
              <a:defRPr/>
            </a:pPr>
            <a:r>
              <a:rPr sz="1600" b="1"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党史学习教育工作的主要任务是：</a:t>
            </a:r>
          </a:p>
          <a:p>
            <a:pPr indent="457200"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学史明理。教育引导党员深刻领悟中国共产党为什么能、马克思主义为什么行、中国特色社会主义为什么好等道理，从历史中寻经验、求规律、启智慧，坚定对党的领导的自信，坚定贯彻落实党的创新理论，坚定不移走中国特色社会主义道路</a:t>
            </a:r>
          </a:p>
        </p:txBody>
      </p:sp>
      <p:grpSp>
        <p:nvGrpSpPr>
          <p:cNvPr id="6" name="组合 56"/>
          <p:cNvGrpSpPr/>
          <p:nvPr>
            <p:custDataLst>
              <p:tags r:id="rId4"/>
            </p:custDataLst>
          </p:nvPr>
        </p:nvGrpSpPr>
        <p:grpSpPr bwMode="auto">
          <a:xfrm>
            <a:off x="1397635" y="4003675"/>
            <a:ext cx="1550670" cy="444500"/>
            <a:chOff x="0" y="3117849"/>
            <a:chExt cx="3212357" cy="444500"/>
          </a:xfrm>
        </p:grpSpPr>
        <p:sp>
          <p:nvSpPr>
            <p:cNvPr id="7" name="五边形 6"/>
            <p:cNvSpPr/>
            <p:nvPr>
              <p:custDataLst>
                <p:tags r:id="rId6"/>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8" name="矩形 7"/>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 name="文本框 13"/>
            <p:cNvSpPr txBox="1">
              <a:spLocks noChangeArrowheads="1"/>
            </p:cNvSpPr>
            <p:nvPr>
              <p:custDataLst>
                <p:tags r:id="rId8"/>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第四条</a:t>
              </a:r>
            </a:p>
          </p:txBody>
        </p:sp>
      </p:grpSp>
      <p:sp>
        <p:nvSpPr>
          <p:cNvPr id="2" name="文本框 1"/>
          <p:cNvSpPr txBox="1"/>
          <p:nvPr>
            <p:custDataLst>
              <p:tags r:id="rId5"/>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41144" y="1210945"/>
            <a:ext cx="9026213" cy="2566035"/>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学史增信。教育引导党员增强对马克思主义、共产主义的信仰，对中国特色社会主义的信念，对实现中华民族伟大复兴的信心，自觉做共产主义远大理想、中国特色社会主义共同理想的坚定信仰者和忠实践行者。</a:t>
            </a:r>
          </a:p>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（三）学史崇德。教育引导党员涵养高尚道德品质，崇尚对党忠诚的大德、造福人民的公德、严于律己的品德，做到始终忠于党、忠于人民。</a:t>
            </a:r>
          </a:p>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（四）学史力行。教育引导党员坚持在锤炼党性上力行、在为民服务上力行、在推动发展上力行，不断提高政治判断力、政治领悟力、政治执行力，增强斗争本领，把握历史主动。</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矩形 1"/>
          <p:cNvSpPr/>
          <p:nvPr>
            <p:custDataLst>
              <p:tags r:id="rId2"/>
            </p:custDataLst>
          </p:nvPr>
        </p:nvSpPr>
        <p:spPr bwMode="auto">
          <a:xfrm flipH="1">
            <a:off x="1541145" y="4552950"/>
            <a:ext cx="9086850" cy="718820"/>
          </a:xfrm>
          <a:prstGeom prst="rect">
            <a:avLst/>
          </a:prstGeom>
        </p:spPr>
        <p:txBody>
          <a:bodyPr wrap="square">
            <a:noAutofit/>
          </a:bodyPr>
          <a:lstStyle/>
          <a:p>
            <a:pPr indent="457200" algn="just" fontAlgn="auto">
              <a:lnSpc>
                <a:spcPts val="2800"/>
              </a:lnSpc>
              <a:spcAft>
                <a:spcPts val="0"/>
              </a:spcAft>
              <a:defRPr/>
            </a:pPr>
            <a:r>
              <a:rPr sz="1600" b="1"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党史学习教育工作遵循以下原则：</a:t>
            </a:r>
          </a:p>
          <a:p>
            <a:pPr indent="457200"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（一）坚持党的全面领导；</a:t>
            </a:r>
            <a:r>
              <a:rPr lang="en-US"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                                  </a:t>
            </a: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（二）坚持围绕中心、服务大局；</a:t>
            </a:r>
          </a:p>
          <a:p>
            <a:pPr indent="457200"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（三）坚持以史鉴今、资政育人；</a:t>
            </a:r>
            <a:r>
              <a:rPr lang="en-US"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                        </a:t>
            </a: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（四）坚持统筹谋划、开拓创新；</a:t>
            </a:r>
          </a:p>
          <a:p>
            <a:pPr indent="457200"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（五）坚持分类指导、精准施策；</a:t>
            </a:r>
            <a:r>
              <a:rPr lang="en-US"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                        </a:t>
            </a: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（六）坚持唯物史观和正确党史观。</a:t>
            </a:r>
          </a:p>
        </p:txBody>
      </p:sp>
      <p:grpSp>
        <p:nvGrpSpPr>
          <p:cNvPr id="4" name="组合 56"/>
          <p:cNvGrpSpPr/>
          <p:nvPr>
            <p:custDataLst>
              <p:tags r:id="rId3"/>
            </p:custDataLst>
          </p:nvPr>
        </p:nvGrpSpPr>
        <p:grpSpPr bwMode="auto">
          <a:xfrm>
            <a:off x="1388745" y="4003675"/>
            <a:ext cx="1550670" cy="444500"/>
            <a:chOff x="0" y="3117849"/>
            <a:chExt cx="3212357" cy="444500"/>
          </a:xfrm>
        </p:grpSpPr>
        <p:sp>
          <p:nvSpPr>
            <p:cNvPr id="10" name="五边形 9"/>
            <p:cNvSpPr/>
            <p:nvPr>
              <p:custDataLst>
                <p:tags r:id="rId5"/>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1" name="矩形 10"/>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2" name="文本框 13"/>
            <p:cNvSpPr txBox="1">
              <a:spLocks noChangeArrowheads="1"/>
            </p:cNvSpPr>
            <p:nvPr>
              <p:custDataLst>
                <p:tags r:id="rId7"/>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第五条</a:t>
              </a:r>
            </a:p>
          </p:txBody>
        </p:sp>
      </p:grpSp>
      <p:sp>
        <p:nvSpPr>
          <p:cNvPr id="5" name="文本框 4"/>
          <p:cNvSpPr txBox="1"/>
          <p:nvPr>
            <p:custDataLst>
              <p:tags r:id="rId4"/>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479705" y="1889125"/>
            <a:ext cx="9527601" cy="1336040"/>
          </a:xfrm>
          <a:prstGeom prst="rect">
            <a:avLst/>
          </a:prstGeom>
        </p:spPr>
        <p:txBody>
          <a:bodyPr wrap="square">
            <a:noAutofit/>
          </a:bodyPr>
          <a:lstStyle/>
          <a:p>
            <a:pPr indent="449263" algn="just" fontAlgn="auto">
              <a:lnSpc>
                <a:spcPts val="2800"/>
              </a:lnSpc>
              <a:spcAft>
                <a:spcPts val="0"/>
              </a:spcAft>
              <a:buClrTx/>
              <a:buSzTx/>
              <a:buFontTx/>
              <a:tabLst>
                <a:tab pos="449263" algn="l"/>
              </a:tabLs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史学习教育工作坚持全面抓与重点抓相统一、覆盖全党与面向社会相贯通。在党员学习教育中，应当突出县处级以上领导干部这个重点。抓好青少年党史学习教育工作。推动党史学习教育进机关、进企事业单位、进城乡社区、进校园、进军营、进新经济组织和新社会组织、进网站。</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327307" y="1375410"/>
            <a:ext cx="1550670" cy="444500"/>
            <a:chOff x="0" y="3117849"/>
            <a:chExt cx="3212357" cy="444500"/>
          </a:xfrm>
        </p:grpSpPr>
        <p:sp>
          <p:nvSpPr>
            <p:cNvPr id="27" name="五边形 26"/>
            <p:cNvSpPr/>
            <p:nvPr>
              <p:custDataLst>
                <p:tags r:id="rId4"/>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6"/>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第六条</a:t>
              </a:r>
            </a:p>
          </p:txBody>
        </p:sp>
      </p:grpSp>
      <p:sp>
        <p:nvSpPr>
          <p:cNvPr id="2" name="文本框 1"/>
          <p:cNvSpPr txBox="1"/>
          <p:nvPr>
            <p:custDataLst>
              <p:tags r:id="rId3"/>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27808" y="2308859"/>
            <a:ext cx="9212077" cy="1557021"/>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党史学习教育工作在党中央集中统一领导下，由中央宣传思想文化工作领导小组负责统筹协调、整体推进、督促落实。</a:t>
            </a:r>
          </a:p>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中央宣传部、中央组织部、中央党史和文献研究院等部门按照职能职责，做好党史学习教育相关工作。</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375410" y="1888490"/>
            <a:ext cx="1550670" cy="444500"/>
            <a:chOff x="0" y="3117849"/>
            <a:chExt cx="3212357" cy="444500"/>
          </a:xfrm>
        </p:grpSpPr>
        <p:sp>
          <p:nvSpPr>
            <p:cNvPr id="27" name="五边形 26"/>
            <p:cNvSpPr/>
            <p:nvPr>
              <p:custDataLst>
                <p:tags r:id="rId14"/>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6"/>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第七条</a:t>
              </a:r>
            </a:p>
          </p:txBody>
        </p:sp>
      </p:grpSp>
      <p:sp>
        <p:nvSpPr>
          <p:cNvPr id="5" name="矩形 4"/>
          <p:cNvSpPr/>
          <p:nvPr>
            <p:custDataLst>
              <p:tags r:id="rId3"/>
            </p:custDataLst>
          </p:nvPr>
        </p:nvSpPr>
        <p:spPr bwMode="auto">
          <a:xfrm flipH="1">
            <a:off x="1527809" y="4486910"/>
            <a:ext cx="9212075" cy="718820"/>
          </a:xfrm>
          <a:prstGeom prst="rect">
            <a:avLst/>
          </a:prstGeom>
        </p:spPr>
        <p:txBody>
          <a:bodyPr wrap="square">
            <a:noAutofit/>
          </a:bodyPr>
          <a:lstStyle/>
          <a:p>
            <a:pPr indent="449263"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各级党委（党组）承担党史学习教育工作主体责任，领导本地区本部门本单位开展工作，整合相关资源，统筹各方力量，发挥优势，形成合力。</a:t>
            </a:r>
          </a:p>
        </p:txBody>
      </p:sp>
      <p:grpSp>
        <p:nvGrpSpPr>
          <p:cNvPr id="6" name="组合 56"/>
          <p:cNvGrpSpPr/>
          <p:nvPr>
            <p:custDataLst>
              <p:tags r:id="rId4"/>
            </p:custDataLst>
          </p:nvPr>
        </p:nvGrpSpPr>
        <p:grpSpPr bwMode="auto">
          <a:xfrm>
            <a:off x="1375410" y="4051300"/>
            <a:ext cx="1550670" cy="444500"/>
            <a:chOff x="0" y="3117849"/>
            <a:chExt cx="3212357" cy="444500"/>
          </a:xfrm>
        </p:grpSpPr>
        <p:sp>
          <p:nvSpPr>
            <p:cNvPr id="7" name="五边形 6"/>
            <p:cNvSpPr/>
            <p:nvPr>
              <p:custDataLst>
                <p:tags r:id="rId11"/>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8" name="矩形 7"/>
            <p:cNvSpPr/>
            <p:nvPr>
              <p:custDataLst>
                <p:tags r:id="rId12"/>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 name="文本框 13"/>
            <p:cNvSpPr txBox="1">
              <a:spLocks noChangeArrowheads="1"/>
            </p:cNvSpPr>
            <p:nvPr>
              <p:custDataLst>
                <p:tags r:id="rId13"/>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第八条</a:t>
              </a:r>
            </a:p>
          </p:txBody>
        </p:sp>
      </p:grpSp>
      <p:sp>
        <p:nvSpPr>
          <p:cNvPr id="2" name="文本框 1"/>
          <p:cNvSpPr txBox="1"/>
          <p:nvPr/>
        </p:nvSpPr>
        <p:spPr>
          <a:xfrm>
            <a:off x="1746885" y="1276985"/>
            <a:ext cx="8541385" cy="460375"/>
          </a:xfrm>
          <a:prstGeom prst="rect">
            <a:avLst/>
          </a:prstGeom>
          <a:noFill/>
        </p:spPr>
        <p:txBody>
          <a:bodyPr wrap="square">
            <a:spAutoFit/>
          </a:bodyPr>
          <a:lstStyle/>
          <a:p>
            <a:pPr algn="ctr">
              <a:lnSpc>
                <a:spcPct val="120000"/>
              </a:lnSpc>
            </a:pPr>
            <a:r>
              <a:rPr lang="zh-CN" altLang="en-US" sz="2000" b="1" dirty="0">
                <a:solidFill>
                  <a:srgbClr val="C00000"/>
                </a:solidFill>
                <a:latin typeface="微软雅黑" panose="020B0503020204020204" pitchFamily="34" charset="-122"/>
                <a:ea typeface="微软雅黑" panose="020B0503020204020204" pitchFamily="34" charset="-122"/>
              </a:rPr>
              <a:t>第二章 </a:t>
            </a:r>
            <a:r>
              <a:rPr lang="en-US" altLang="zh-CN" sz="2000" b="1" dirty="0">
                <a:solidFill>
                  <a:srgbClr val="C00000"/>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领导体制和工作职责</a:t>
            </a:r>
          </a:p>
        </p:txBody>
      </p:sp>
      <p:sp>
        <p:nvSpPr>
          <p:cNvPr id="10" name="矩形 9"/>
          <p:cNvSpPr/>
          <p:nvPr>
            <p:custDataLst>
              <p:tags r:id="rId5"/>
            </p:custDataLst>
          </p:nvPr>
        </p:nvSpPr>
        <p:spPr bwMode="auto">
          <a:xfrm flipH="1">
            <a:off x="1527810" y="5859780"/>
            <a:ext cx="8895080" cy="698500"/>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基层党组织承担党史学习教育工作直接责任，把党史学习教育融入日常、抓在经常。</a:t>
            </a:r>
          </a:p>
        </p:txBody>
      </p:sp>
      <p:grpSp>
        <p:nvGrpSpPr>
          <p:cNvPr id="11" name="组合 56"/>
          <p:cNvGrpSpPr/>
          <p:nvPr>
            <p:custDataLst>
              <p:tags r:id="rId6"/>
            </p:custDataLst>
          </p:nvPr>
        </p:nvGrpSpPr>
        <p:grpSpPr bwMode="auto">
          <a:xfrm>
            <a:off x="1402080" y="5426075"/>
            <a:ext cx="1550670" cy="444500"/>
            <a:chOff x="0" y="3117849"/>
            <a:chExt cx="3212357" cy="444500"/>
          </a:xfrm>
        </p:grpSpPr>
        <p:sp>
          <p:nvSpPr>
            <p:cNvPr id="12" name="五边形 11"/>
            <p:cNvSpPr/>
            <p:nvPr>
              <p:custDataLst>
                <p:tags r:id="rId8"/>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3" name="矩形 12"/>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4" name="文本框 13"/>
            <p:cNvSpPr txBox="1">
              <a:spLocks noChangeArrowheads="1"/>
            </p:cNvSpPr>
            <p:nvPr>
              <p:custDataLst>
                <p:tags r:id="rId10"/>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第九条</a:t>
              </a:r>
            </a:p>
          </p:txBody>
        </p:sp>
      </p:grpSp>
      <p:sp>
        <p:nvSpPr>
          <p:cNvPr id="4" name="文本框 3"/>
          <p:cNvSpPr txBox="1"/>
          <p:nvPr>
            <p:custDataLst>
              <p:tags r:id="rId7"/>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10558" y="2869565"/>
            <a:ext cx="8895080" cy="2683510"/>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坚持学党史和悟思想相统一，认真学习马克思列宁主义、毛泽东思想、邓小平理论、“三个代表”重要思想、科学发展观、习近平新时代中国特色社会主义思想，学习党坚持把马克思主义基本原理同中国具体实际相结合、同中华优秀传统文化相结合的理论和实践，不断增进对党的创新理论的政治认同、思想认同、理论认同、情感认同。</a:t>
            </a:r>
          </a:p>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全面学习领会习近平新时代中国特色社会主义思想，全面系统掌握这一思想的基本观点、科学体系，把握好这一思想的世界观和方法论，坚持好、运用好贯穿其中的立场观点方法，把习近平新时代中国特色社会主义思想转化为坚定理想、锤炼党性和指导实践、推动工作的强大力量。</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358158" y="2359660"/>
            <a:ext cx="1550670" cy="444500"/>
            <a:chOff x="0" y="3117849"/>
            <a:chExt cx="3212357" cy="444500"/>
          </a:xfrm>
        </p:grpSpPr>
        <p:sp>
          <p:nvSpPr>
            <p:cNvPr id="27" name="五边形 26"/>
            <p:cNvSpPr/>
            <p:nvPr>
              <p:custDataLst>
                <p:tags r:id="rId4"/>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6"/>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第十条</a:t>
              </a:r>
            </a:p>
          </p:txBody>
        </p:sp>
      </p:grpSp>
      <p:sp>
        <p:nvSpPr>
          <p:cNvPr id="2" name="文本框 1"/>
          <p:cNvSpPr txBox="1"/>
          <p:nvPr/>
        </p:nvSpPr>
        <p:spPr>
          <a:xfrm>
            <a:off x="1746885" y="1419225"/>
            <a:ext cx="8541385" cy="460375"/>
          </a:xfrm>
          <a:prstGeom prst="rect">
            <a:avLst/>
          </a:prstGeom>
          <a:noFill/>
        </p:spPr>
        <p:txBody>
          <a:bodyPr wrap="square">
            <a:spAutoFit/>
          </a:bodyPr>
          <a:lstStyle/>
          <a:p>
            <a:pPr algn="ctr">
              <a:lnSpc>
                <a:spcPct val="120000"/>
              </a:lnSpc>
            </a:pPr>
            <a:r>
              <a:rPr lang="zh-CN" altLang="en-US" sz="2000" b="1" dirty="0">
                <a:solidFill>
                  <a:srgbClr val="C00000"/>
                </a:solidFill>
                <a:latin typeface="微软雅黑" panose="020B0503020204020204" pitchFamily="34" charset="-122"/>
                <a:ea typeface="微软雅黑" panose="020B0503020204020204" pitchFamily="34" charset="-122"/>
              </a:rPr>
              <a:t>第三章 </a:t>
            </a:r>
            <a:r>
              <a:rPr lang="en-US" altLang="zh-CN" sz="2000" b="1" dirty="0">
                <a:solidFill>
                  <a:srgbClr val="C00000"/>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党史学习教育的内容</a:t>
            </a:r>
          </a:p>
        </p:txBody>
      </p:sp>
      <p:sp>
        <p:nvSpPr>
          <p:cNvPr id="4" name="文本框 3"/>
          <p:cNvSpPr txBox="1"/>
          <p:nvPr>
            <p:custDataLst>
              <p:tags r:id="rId3"/>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67815" y="1889125"/>
            <a:ext cx="9034145" cy="1879600"/>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认真学习《关于若干历史问题的决议》、《关于建国以来党的若干历史问题的决议》、《中共中央关于党的百年奋斗重大成就和历史经验的决议》，学习毛泽东同志、邓小平同志、江泽民同志、胡锦涛同志关于党史的重要论述，学习习近平总书记关于党史的重要论述和指示要求，理解和把握党中央关于党史的最新表述、评价和结论，自觉在思想上政治上行动上同以习近平同志为核心的党中央保持高度一致。</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415415" y="1375410"/>
            <a:ext cx="1550670" cy="444500"/>
            <a:chOff x="0" y="3117849"/>
            <a:chExt cx="3212357" cy="444500"/>
          </a:xfrm>
        </p:grpSpPr>
        <p:sp>
          <p:nvSpPr>
            <p:cNvPr id="27" name="五边形 26"/>
            <p:cNvSpPr/>
            <p:nvPr>
              <p:custDataLst>
                <p:tags r:id="rId9"/>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1"/>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第十一条</a:t>
              </a:r>
            </a:p>
          </p:txBody>
        </p:sp>
      </p:grpSp>
      <p:sp>
        <p:nvSpPr>
          <p:cNvPr id="5" name="矩形 4"/>
          <p:cNvSpPr/>
          <p:nvPr>
            <p:custDataLst>
              <p:tags r:id="rId3"/>
            </p:custDataLst>
          </p:nvPr>
        </p:nvSpPr>
        <p:spPr bwMode="auto">
          <a:xfrm flipH="1">
            <a:off x="1567815" y="4521200"/>
            <a:ext cx="9086850" cy="1540510"/>
          </a:xfrm>
          <a:prstGeom prst="rect">
            <a:avLst/>
          </a:prstGeom>
        </p:spPr>
        <p:txBody>
          <a:bodyPr wrap="square">
            <a:noAutofit/>
          </a:bodyPr>
          <a:lstStyle/>
          <a:p>
            <a:pPr indent="457200"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全面系统学习党史，学习党在新民主主义革命时期、社会主义革命和建设时期、改革开放和社会主义现代化建设新时期、中国特色社会主义新时代的历史，学习党的不懈奋斗史、不怕牺牲史、理论探索史、为民造福史、自身建设史，认识和把握党对中国人民、中华民族、马克思主义、人类进步事业、马克思主义政党建设作出的历史性贡献。</a:t>
            </a:r>
          </a:p>
        </p:txBody>
      </p:sp>
      <p:grpSp>
        <p:nvGrpSpPr>
          <p:cNvPr id="6" name="组合 56"/>
          <p:cNvGrpSpPr/>
          <p:nvPr>
            <p:custDataLst>
              <p:tags r:id="rId4"/>
            </p:custDataLst>
          </p:nvPr>
        </p:nvGrpSpPr>
        <p:grpSpPr bwMode="auto">
          <a:xfrm>
            <a:off x="1388745" y="4076700"/>
            <a:ext cx="1550670" cy="444500"/>
            <a:chOff x="0" y="3117849"/>
            <a:chExt cx="3212357" cy="444500"/>
          </a:xfrm>
        </p:grpSpPr>
        <p:sp>
          <p:nvSpPr>
            <p:cNvPr id="7" name="五边形 6"/>
            <p:cNvSpPr/>
            <p:nvPr>
              <p:custDataLst>
                <p:tags r:id="rId6"/>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8" name="矩形 7"/>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 name="文本框 13"/>
            <p:cNvSpPr txBox="1">
              <a:spLocks noChangeArrowheads="1"/>
            </p:cNvSpPr>
            <p:nvPr>
              <p:custDataLst>
                <p:tags r:id="rId8"/>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第十二条</a:t>
              </a:r>
            </a:p>
          </p:txBody>
        </p:sp>
      </p:grpSp>
      <p:sp>
        <p:nvSpPr>
          <p:cNvPr id="4" name="文本框 3"/>
          <p:cNvSpPr txBox="1"/>
          <p:nvPr>
            <p:custDataLst>
              <p:tags r:id="rId5"/>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1586122" y="1892300"/>
            <a:ext cx="9162391" cy="698500"/>
          </a:xfrm>
          <a:prstGeom prst="rect">
            <a:avLst/>
          </a:prstGeom>
        </p:spPr>
        <p:txBody>
          <a:bodyPr wrap="square">
            <a:noAutofit/>
          </a:bodyPr>
          <a:lstStyle/>
          <a:p>
            <a:pPr indent="449263"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学习和运用党在长期奋斗中积累的宝贵历史经验，坚持党的领导，坚持人民至上，坚持理论创新，坚持独立自主，坚持中国道路，坚持胸怀天下，坚持开拓创新，坚持敢于斗争，坚持统一战线，坚持自我革命。</a:t>
            </a:r>
          </a:p>
        </p:txBody>
      </p:sp>
      <p:cxnSp>
        <p:nvCxnSpPr>
          <p:cNvPr id="3" name="直接连接符 2"/>
          <p:cNvCxnSpPr/>
          <p:nvPr/>
        </p:nvCxnSpPr>
        <p:spPr>
          <a:xfrm flipV="1">
            <a:off x="0" y="103804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组合 56"/>
          <p:cNvGrpSpPr/>
          <p:nvPr>
            <p:custDataLst>
              <p:tags r:id="rId2"/>
            </p:custDataLst>
          </p:nvPr>
        </p:nvGrpSpPr>
        <p:grpSpPr bwMode="auto">
          <a:xfrm>
            <a:off x="1433723" y="1375410"/>
            <a:ext cx="1550670" cy="444500"/>
            <a:chOff x="0" y="3117849"/>
            <a:chExt cx="3212357" cy="444500"/>
          </a:xfrm>
        </p:grpSpPr>
        <p:sp>
          <p:nvSpPr>
            <p:cNvPr id="27" name="五边形 26"/>
            <p:cNvSpPr/>
            <p:nvPr>
              <p:custDataLst>
                <p:tags r:id="rId14"/>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6"/>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第十三条</a:t>
              </a:r>
            </a:p>
          </p:txBody>
        </p:sp>
      </p:grpSp>
      <p:sp>
        <p:nvSpPr>
          <p:cNvPr id="5" name="矩形 4"/>
          <p:cNvSpPr/>
          <p:nvPr>
            <p:custDataLst>
              <p:tags r:id="rId3"/>
            </p:custDataLst>
          </p:nvPr>
        </p:nvSpPr>
        <p:spPr bwMode="auto">
          <a:xfrm flipH="1">
            <a:off x="1586123" y="3710940"/>
            <a:ext cx="9086850" cy="718820"/>
          </a:xfrm>
          <a:prstGeom prst="rect">
            <a:avLst/>
          </a:prstGeom>
        </p:spPr>
        <p:txBody>
          <a:bodyPr wrap="square">
            <a:noAutofit/>
          </a:bodyPr>
          <a:lstStyle/>
          <a:p>
            <a:pPr indent="449263"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弘扬伟大建党精神，坚持真理、坚守理想，践行初心、担当使命，不怕牺牲、英勇斗争，对党忠诚、不负人民，为强国建设、民族复兴提供精神力量。</a:t>
            </a:r>
          </a:p>
        </p:txBody>
      </p:sp>
      <p:grpSp>
        <p:nvGrpSpPr>
          <p:cNvPr id="6" name="组合 56"/>
          <p:cNvGrpSpPr/>
          <p:nvPr>
            <p:custDataLst>
              <p:tags r:id="rId4"/>
            </p:custDataLst>
          </p:nvPr>
        </p:nvGrpSpPr>
        <p:grpSpPr bwMode="auto">
          <a:xfrm>
            <a:off x="1407053" y="3263265"/>
            <a:ext cx="1550670" cy="444500"/>
            <a:chOff x="0" y="3117849"/>
            <a:chExt cx="3212357" cy="444500"/>
          </a:xfrm>
        </p:grpSpPr>
        <p:sp>
          <p:nvSpPr>
            <p:cNvPr id="7" name="五边形 6"/>
            <p:cNvSpPr/>
            <p:nvPr>
              <p:custDataLst>
                <p:tags r:id="rId11"/>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8" name="矩形 7"/>
            <p:cNvSpPr/>
            <p:nvPr>
              <p:custDataLst>
                <p:tags r:id="rId12"/>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 name="文本框 13"/>
            <p:cNvSpPr txBox="1">
              <a:spLocks noChangeArrowheads="1"/>
            </p:cNvSpPr>
            <p:nvPr>
              <p:custDataLst>
                <p:tags r:id="rId13"/>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第十四条</a:t>
              </a:r>
            </a:p>
          </p:txBody>
        </p:sp>
      </p:grpSp>
      <p:sp>
        <p:nvSpPr>
          <p:cNvPr id="2" name="矩形 1"/>
          <p:cNvSpPr/>
          <p:nvPr>
            <p:custDataLst>
              <p:tags r:id="rId5"/>
            </p:custDataLst>
          </p:nvPr>
        </p:nvSpPr>
        <p:spPr bwMode="auto">
          <a:xfrm flipH="1">
            <a:off x="1586123" y="5181600"/>
            <a:ext cx="9086850" cy="718820"/>
          </a:xfrm>
          <a:prstGeom prst="rect">
            <a:avLst/>
          </a:prstGeom>
        </p:spPr>
        <p:txBody>
          <a:bodyPr wrap="square">
            <a:noAutofit/>
          </a:bodyPr>
          <a:lstStyle/>
          <a:p>
            <a:pPr indent="449263" algn="just" fontAlgn="auto">
              <a:lnSpc>
                <a:spcPts val="2800"/>
              </a:lnSpc>
              <a:spcAft>
                <a:spcPts val="0"/>
              </a:spcAf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树立正确党史观，认真学习党史基本著作和权威读本，准确把握党的历史发展的主题主线、主流本质，正确认识党史上的重大事件、重要会议、重要人物，正确对待党在前进道路上经历的失误和曲折，坚决反对和抵制历史虚无主义，让正史成为全党全社会的共识。</a:t>
            </a:r>
          </a:p>
        </p:txBody>
      </p:sp>
      <p:grpSp>
        <p:nvGrpSpPr>
          <p:cNvPr id="4" name="组合 56"/>
          <p:cNvGrpSpPr/>
          <p:nvPr>
            <p:custDataLst>
              <p:tags r:id="rId6"/>
            </p:custDataLst>
          </p:nvPr>
        </p:nvGrpSpPr>
        <p:grpSpPr bwMode="auto">
          <a:xfrm>
            <a:off x="1407053" y="4733925"/>
            <a:ext cx="1550670" cy="444500"/>
            <a:chOff x="0" y="3117849"/>
            <a:chExt cx="3212357" cy="444500"/>
          </a:xfrm>
        </p:grpSpPr>
        <p:sp>
          <p:nvSpPr>
            <p:cNvPr id="10" name="五边形 9"/>
            <p:cNvSpPr/>
            <p:nvPr>
              <p:custDataLst>
                <p:tags r:id="rId8"/>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1" name="矩形 10"/>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2" name="文本框 13"/>
            <p:cNvSpPr txBox="1">
              <a:spLocks noChangeArrowheads="1"/>
            </p:cNvSpPr>
            <p:nvPr>
              <p:custDataLst>
                <p:tags r:id="rId10"/>
              </p:custDataLst>
            </p:nvPr>
          </p:nvSpPr>
          <p:spPr bwMode="auto">
            <a:xfrm>
              <a:off x="547689" y="3152775"/>
              <a:ext cx="2616182" cy="36830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b="1" dirty="0">
                  <a:solidFill>
                    <a:srgbClr val="C00000"/>
                  </a:solidFill>
                  <a:latin typeface="微软雅黑" panose="020B0503020204020204" pitchFamily="34" charset="-122"/>
                  <a:ea typeface="微软雅黑" panose="020B0503020204020204" pitchFamily="34" charset="-122"/>
                </a:rPr>
                <a:t>第十五条</a:t>
              </a:r>
            </a:p>
          </p:txBody>
        </p:sp>
      </p:grpSp>
      <p:sp>
        <p:nvSpPr>
          <p:cNvPr id="13" name="文本框 12"/>
          <p:cNvSpPr txBox="1"/>
          <p:nvPr>
            <p:custDataLst>
              <p:tags r:id="rId7"/>
            </p:custDataLst>
          </p:nvPr>
        </p:nvSpPr>
        <p:spPr>
          <a:xfrm>
            <a:off x="1849120" y="24193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党史学习教育工作条例</a:t>
            </a:r>
          </a:p>
        </p:txBody>
      </p:sp>
    </p:spTree>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KSO_WPP_MARK_KEY" val="82bd7976-91ba-4bd9-b8fe-3de4f0374d02"/>
  <p:tag name="COMMONDATA" val="eyJoZGlkIjoiMmUyNmIzYmQ4OTYzZDBlZTZmYjA0NmRiZDIyNGZkN2Y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6.75,&quot;top&quot;:185.8,&quot;width&quot;:730.1}"/>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07.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108.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109.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6.75,&quot;top&quot;:185.8,&quot;width&quot;:730.1}"/>
</p:tagLst>
</file>

<file path=ppt/tags/tag110.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11.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23.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124.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125.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34.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35.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36.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37.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45.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146.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147.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56.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157.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158.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67.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168.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73.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74.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75.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77.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78.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6.75,&quot;top&quot;:185.8,&quot;width&quot;:730.1}"/>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6.75,&quot;top&quot;:185.8,&quot;width&quot;:730.1}"/>
</p:tagLst>
</file>

<file path=ppt/tags/tag30.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31.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36.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37.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38.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39.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6.75,&quot;top&quot;:185.8,&quot;width&quot;:730.1}"/>
</p:tagLst>
</file>

<file path=ppt/tags/tag40.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6.75,&quot;top&quot;:185.8,&quot;width&quot;:730.1}"/>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52.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53.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58.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59.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6.75,&quot;top&quot;:185.8,&quot;width&quot;:730.1}"/>
</p:tagLst>
</file>

<file path=ppt/tags/tag60.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69.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6.75,&quot;top&quot;:185.8,&quot;width&quot;:730.1}"/>
</p:tagLst>
</file>

<file path=ppt/tags/tag70.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71.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73.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6.75,&quot;top&quot;:185.8,&quot;width&quot;:730.1}"/>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8.85,&quot;top&quot;:108.3,&quot;width&quot;:718.75}"/>
</p:tagLst>
</file>

<file path=ppt/tags/tag85.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86.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87.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88.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49.95,&quot;left&quot;:96.75,&quot;top&quot;:185.8,&quot;width&quot;:730.1}"/>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71.85,&quot;left&quot;:96.75,&quot;top&quot;:185.8,&quot;width&quot;:718.75}"/>
</p:tagLst>
</file>

<file path=ppt/tags/tag96.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08.3,&quot;width&quot;:718.75}"/>
</p:tagLst>
</file>

<file path=ppt/tags/tag97.xml><?xml version="1.0" encoding="utf-8"?>
<p:tagLst xmlns:a="http://schemas.openxmlformats.org/drawingml/2006/main" xmlns:r="http://schemas.openxmlformats.org/officeDocument/2006/relationships" xmlns:p="http://schemas.openxmlformats.org/presentationml/2006/main">
  <p:tag name="KSO_WM_DIAGRAM_VIRTUALLY_FRAME" val="{&quot;height&quot;:249.95,&quot;left&quot;:98.85,&quot;top&quot;:119.85,&quot;width&quot;:718.75}"/>
</p:tagLst>
</file>

<file path=ppt/tags/tag98.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DIAGRAM_VIRTUALLY_FRAME" val="{&quot;height&quot;:271.85,&quot;left&quot;:96.75,&quot;top&quot;:185.8,&quot;width&quot;:718.75}"/>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TotalTime>
  <Words>1042</Words>
  <Application>Microsoft Office PowerPoint</Application>
  <PresentationFormat>宽屏</PresentationFormat>
  <Paragraphs>113</Paragraphs>
  <Slides>19</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等线</vt:lpstr>
      <vt:lpstr>等线 Light</vt:lpstr>
      <vt:lpstr>黑体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dc:creator>
  <cp:lastModifiedBy>王婉(2013009104)</cp:lastModifiedBy>
  <cp:revision>2108</cp:revision>
  <cp:lastPrinted>2022-09-27T09:26:00Z</cp:lastPrinted>
  <dcterms:created xsi:type="dcterms:W3CDTF">2016-12-04T02:12:00Z</dcterms:created>
  <dcterms:modified xsi:type="dcterms:W3CDTF">2024-02-26T09:03:46Z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8EE607976A29453783DE3D23A2FF7240_13</vt:lpwstr>
  </property>
  <property fmtid="{D5CDD505-2E9C-101B-9397-08002B2CF9AE}" pid="3" name="KSOProductBuildVer">
    <vt:lpwstr>2052-12.1.0.16250</vt:lpwstr>
  </property>
</Properties>
</file>